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31" r:id="rId6"/>
  </p:sldMasterIdLst>
  <p:notesMasterIdLst>
    <p:notesMasterId r:id="rId29"/>
  </p:notesMasterIdLst>
  <p:handoutMasterIdLst>
    <p:handoutMasterId r:id="rId30"/>
  </p:handoutMasterIdLst>
  <p:sldIdLst>
    <p:sldId id="259" r:id="rId7"/>
    <p:sldId id="5798" r:id="rId8"/>
    <p:sldId id="6050" r:id="rId9"/>
    <p:sldId id="6026" r:id="rId10"/>
    <p:sldId id="5981" r:id="rId11"/>
    <p:sldId id="5966" r:id="rId12"/>
    <p:sldId id="6046" r:id="rId13"/>
    <p:sldId id="5978" r:id="rId14"/>
    <p:sldId id="6036" r:id="rId15"/>
    <p:sldId id="6038" r:id="rId16"/>
    <p:sldId id="6037" r:id="rId17"/>
    <p:sldId id="5987" r:id="rId18"/>
    <p:sldId id="5993" r:id="rId19"/>
    <p:sldId id="5994" r:id="rId20"/>
    <p:sldId id="6051" r:id="rId21"/>
    <p:sldId id="5984" r:id="rId22"/>
    <p:sldId id="6047" r:id="rId23"/>
    <p:sldId id="6048" r:id="rId24"/>
    <p:sldId id="5989" r:id="rId25"/>
    <p:sldId id="5991" r:id="rId26"/>
    <p:sldId id="5990" r:id="rId27"/>
    <p:sldId id="601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6DCA0F6E-2CE6-4C48-82C0-7D2CA98582E8}">
          <p14:sldIdLst>
            <p14:sldId id="259"/>
            <p14:sldId id="5798"/>
          </p14:sldIdLst>
        </p14:section>
        <p14:section name="Intro" id="{0A6B3C2C-0443-4998-8F02-9B56C9A513C9}">
          <p14:sldIdLst>
            <p14:sldId id="6050"/>
            <p14:sldId id="6026"/>
          </p14:sldIdLst>
        </p14:section>
        <p14:section name="Digital LBS - Oversigt" id="{C96E1846-7778-498F-B0B4-39162E795374}">
          <p14:sldIdLst>
            <p14:sldId id="5981"/>
            <p14:sldId id="5966"/>
            <p14:sldId id="6046"/>
            <p14:sldId id="5978"/>
            <p14:sldId id="6036"/>
            <p14:sldId id="6038"/>
            <p14:sldId id="6037"/>
            <p14:sldId id="5987"/>
            <p14:sldId id="5993"/>
            <p14:sldId id="5994"/>
          </p14:sldIdLst>
        </p14:section>
        <p14:section name="The Solution" id="{0CD9298F-53B2-4FB6-A42B-AFD52B28141C}">
          <p14:sldIdLst>
            <p14:sldId id="6051"/>
            <p14:sldId id="5984"/>
            <p14:sldId id="6047"/>
            <p14:sldId id="6048"/>
            <p14:sldId id="5989"/>
            <p14:sldId id="5991"/>
            <p14:sldId id="5990"/>
            <p14:sldId id="60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CD5CF"/>
    <a:srgbClr val="BB0E23"/>
    <a:srgbClr val="DABD9D"/>
    <a:srgbClr val="407169"/>
    <a:srgbClr val="FFD9D9"/>
    <a:srgbClr val="E6DAFE"/>
    <a:srgbClr val="DBCAFE"/>
    <a:srgbClr val="FFEECD"/>
    <a:srgbClr val="FFDB93"/>
    <a:srgbClr val="98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5" autoAdjust="0"/>
    <p:restoredTop sz="93907" autoAdjust="0"/>
  </p:normalViewPr>
  <p:slideViewPr>
    <p:cSldViewPr snapToGrid="0" showGuides="1">
      <p:cViewPr>
        <p:scale>
          <a:sx n="66" d="100"/>
          <a:sy n="66" d="100"/>
        </p:scale>
        <p:origin x="32" y="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493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382C0-1D05-4229-918E-CDD7B7E48B4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6AEEE-E778-402E-8B8F-9A98AED26EB8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otes Placeholder 7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6E511-D742-4EFE-90B5-C9FC42762E0F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CFAD1-D197-4A88-B173-A6412E995EE5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12" name="Slide Image Placeholder 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3" name="Header Placeholder 1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316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Fordi</a:t>
            </a:r>
            <a:r>
              <a:rPr lang="en-GB" dirty="0"/>
              <a:t> vi </a:t>
            </a:r>
            <a:r>
              <a:rPr lang="en-GB" dirty="0" err="1"/>
              <a:t>ved</a:t>
            </a:r>
            <a:r>
              <a:rPr lang="en-GB" dirty="0"/>
              <a:t> LBS </a:t>
            </a:r>
            <a:r>
              <a:rPr lang="en-GB" dirty="0" err="1"/>
              <a:t>konteksten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alle </a:t>
            </a:r>
            <a:r>
              <a:rPr lang="en-GB" dirty="0" err="1"/>
              <a:t>byggeelementer</a:t>
            </a:r>
            <a:r>
              <a:rPr lang="en-GB" dirty="0"/>
              <a:t> I data </a:t>
            </a:r>
            <a:r>
              <a:rPr lang="en-GB" dirty="0" err="1"/>
              <a:t>modellen</a:t>
            </a:r>
            <a:r>
              <a:rPr lang="en-GB" dirty="0"/>
              <a:t>, </a:t>
            </a:r>
            <a:r>
              <a:rPr lang="en-GB" dirty="0" err="1"/>
              <a:t>ved</a:t>
            </a:r>
            <a:r>
              <a:rPr lang="en-GB" dirty="0"/>
              <a:t> vi </a:t>
            </a:r>
            <a:r>
              <a:rPr lang="en-GB" dirty="0" err="1"/>
              <a:t>præcis</a:t>
            </a:r>
            <a:r>
              <a:rPr lang="en-GB" dirty="0"/>
              <a:t> </a:t>
            </a:r>
            <a:r>
              <a:rPr lang="en-GB" dirty="0" err="1"/>
              <a:t>hvor</a:t>
            </a:r>
            <a:r>
              <a:rPr lang="en-GB" dirty="0"/>
              <a:t> alle </a:t>
            </a:r>
            <a:r>
              <a:rPr lang="en-GB" dirty="0" err="1"/>
              <a:t>elementer</a:t>
            </a:r>
            <a:r>
              <a:rPr lang="en-GB" dirty="0"/>
              <a:t> ligger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70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354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522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13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Hvordan bruger vi teknologien og datamodellen i praksis</a:t>
            </a:r>
          </a:p>
          <a:p>
            <a:endParaRPr lang="da-DK" dirty="0"/>
          </a:p>
          <a:p>
            <a:r>
              <a:rPr lang="da-DK" dirty="0">
                <a:sym typeface="Wingdings" panose="05000000000000000000" pitchFamily="2" charset="2"/>
              </a:rPr>
              <a:t> Udvikling af en prototype løsning: Digital LBS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364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a-DK" b="0" i="0" noProof="0" dirty="0"/>
              <a:t>Lokationsopdeling af en </a:t>
            </a:r>
            <a:r>
              <a:rPr lang="da-DK" b="0" i="0" noProof="0" dirty="0" err="1"/>
              <a:t>Bygnignsmodel</a:t>
            </a:r>
            <a:r>
              <a:rPr lang="da-DK" b="0" i="0" noProof="0" dirty="0"/>
              <a:t> og Mængdeudtræk til vores datamodel</a:t>
            </a:r>
          </a:p>
          <a:p>
            <a:pPr marL="228600" indent="-228600">
              <a:buAutoNum type="arabicPeriod"/>
            </a:pPr>
            <a:r>
              <a:rPr lang="da-DK" b="0" i="0" noProof="0" dirty="0"/>
              <a:t>LBS-Applikation, som er opdelt i 4 moduler/trin.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a-DK" b="0" i="0" noProof="0" dirty="0"/>
              <a:t>Alle trin sammen skal være i stand til at svare på alle spørgsmål som vi har ligge set.</a:t>
            </a:r>
          </a:p>
          <a:p>
            <a:endParaRPr lang="en-GB" b="1" i="0" dirty="0"/>
          </a:p>
          <a:p>
            <a:r>
              <a:rPr lang="en-GB" b="1" i="0" dirty="0"/>
              <a:t>LBS </a:t>
            </a:r>
            <a:r>
              <a:rPr lang="en-GB" b="1" i="0" dirty="0" err="1"/>
              <a:t>Mængder</a:t>
            </a:r>
            <a:endParaRPr lang="en-GB" b="1" i="0" dirty="0"/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a-DK" sz="1200" dirty="0"/>
              <a:t>To skridt!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a-DK" sz="1200" dirty="0"/>
              <a:t>Dynamo Tool for </a:t>
            </a:r>
            <a:r>
              <a:rPr lang="da-DK" b="1" i="0" noProof="0" dirty="0"/>
              <a:t>Lokationsopdeling</a:t>
            </a:r>
            <a:r>
              <a:rPr lang="da-DK" b="0" i="0" noProof="0" dirty="0"/>
              <a:t> af en </a:t>
            </a:r>
            <a:r>
              <a:rPr lang="da-DK" b="0" i="0" noProof="0" dirty="0" err="1"/>
              <a:t>Bygnignsmodel</a:t>
            </a:r>
            <a:r>
              <a:rPr lang="da-DK" b="0" i="0" noProof="0" dirty="0"/>
              <a:t> og </a:t>
            </a:r>
            <a:r>
              <a:rPr lang="da-DK" b="1" i="0" noProof="0" dirty="0"/>
              <a:t>Mængdeudtræk</a:t>
            </a:r>
            <a:r>
              <a:rPr lang="da-DK" b="0" i="0" noProof="0" dirty="0"/>
              <a:t> til vores datamodel</a:t>
            </a:r>
            <a:endParaRPr lang="da-DK" sz="1200" dirty="0"/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a-DK" sz="1200" dirty="0"/>
              <a:t>”Dashboard” Oversigt over mængder i projektet </a:t>
            </a:r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sz="1200" dirty="0"/>
              <a:t>Elementer per etage/ lokation</a:t>
            </a:r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sz="1200" dirty="0"/>
              <a:t>Excel eksport af hele datamodel eller af de filtrerede mængder </a:t>
            </a:r>
            <a:br>
              <a:rPr lang="da-DK" sz="1200" dirty="0"/>
            </a:br>
            <a:endParaRPr lang="en-GB" b="1" i="0" dirty="0"/>
          </a:p>
          <a:p>
            <a:endParaRPr lang="en-GB" b="1" i="0" dirty="0"/>
          </a:p>
          <a:p>
            <a:r>
              <a:rPr lang="en-GB" b="1" i="0" dirty="0"/>
              <a:t>LBS </a:t>
            </a:r>
            <a:r>
              <a:rPr lang="en-GB" b="1" i="0" dirty="0" err="1"/>
              <a:t>Aktiviteter</a:t>
            </a:r>
            <a:endParaRPr lang="en-GB" b="1" i="0" dirty="0"/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sz="1200" dirty="0"/>
              <a:t>Formål: </a:t>
            </a:r>
            <a:r>
              <a:rPr lang="da-DK" sz="1200" b="1" dirty="0"/>
              <a:t>Skab en model-baseret tidsplan</a:t>
            </a:r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sz="1200" dirty="0"/>
              <a:t>Gruppering af bygningsdele (elementer til element typer)</a:t>
            </a:r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sz="1200" dirty="0"/>
              <a:t>Oprettelse af aktiviteter (muligvis fra </a:t>
            </a:r>
            <a:br>
              <a:rPr lang="da-DK" sz="1200" dirty="0"/>
            </a:br>
            <a:r>
              <a:rPr lang="da-DK" sz="1200" dirty="0"/>
              <a:t>biblioteket)</a:t>
            </a:r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sz="1200" dirty="0"/>
              <a:t>Kobling af bygningsdel grupper (element typer) til aktiviteter (Hvilke aktiviteter bruge jeg for at bygge den slags af element)</a:t>
            </a:r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da-DK" sz="1200" dirty="0"/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a-DK" sz="1200" dirty="0"/>
              <a:t>Nur har vi en data model med lokations-opdelte og mængebaserede aktiviteter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a-DK" sz="1200" dirty="0">
                <a:sym typeface="Wingdings" panose="05000000000000000000" pitchFamily="2" charset="2"/>
              </a:rPr>
              <a:t> Planlægning</a:t>
            </a:r>
            <a:endParaRPr lang="da-DK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LBS </a:t>
            </a:r>
            <a:r>
              <a:rPr lang="en-GB" b="1" dirty="0" err="1"/>
              <a:t>Planlægning</a:t>
            </a:r>
            <a:endParaRPr lang="en-GB" b="1" dirty="0"/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sz="1050" dirty="0"/>
              <a:t>Eksport til VICO Schedule Planner</a:t>
            </a:r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sz="1050" dirty="0"/>
              <a:t>Import af færdig tidsplan</a:t>
            </a:r>
          </a:p>
          <a:p>
            <a:pPr marL="522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sz="1050" dirty="0"/>
              <a:t>Start/ End Dato</a:t>
            </a:r>
          </a:p>
          <a:p>
            <a:pPr marL="522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sz="1050" dirty="0"/>
              <a:t>Sekvens</a:t>
            </a:r>
          </a:p>
          <a:p>
            <a:pPr marL="522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sz="1050" dirty="0"/>
              <a:t>Fremdrift</a:t>
            </a:r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sz="1050" dirty="0"/>
              <a:t>Opdateringer af tidsplanen med en ny import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LBS </a:t>
            </a:r>
            <a:r>
              <a:rPr lang="en-GB" b="1" dirty="0" err="1"/>
              <a:t>Styring</a:t>
            </a:r>
            <a:endParaRPr lang="en-GB" b="1" dirty="0"/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sz="1050" dirty="0"/>
              <a:t>Styringsplatform for visuelle indsigter i LBS-data model</a:t>
            </a:r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sz="1050" dirty="0"/>
              <a:t>Viewer for Kvalitetssikring</a:t>
            </a:r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sz="1050" dirty="0"/>
              <a:t>Viewer for projektering og aktivitetsstyring (4D)</a:t>
            </a:r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da-DK" sz="1050" dirty="0"/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sz="1050" dirty="0"/>
              <a:t>Forklaring hvordan lokationsopdeling og mængdeudtræk fungerer.</a:t>
            </a:r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da-DK" sz="1050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485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865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689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984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701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Hvordan bruger vi teknologien og datamodellen i praksis</a:t>
            </a:r>
          </a:p>
          <a:p>
            <a:endParaRPr lang="da-DK" dirty="0"/>
          </a:p>
          <a:p>
            <a:r>
              <a:rPr lang="da-DK" dirty="0">
                <a:sym typeface="Wingdings" panose="05000000000000000000" pitchFamily="2" charset="2"/>
              </a:rPr>
              <a:t> Udvikling af en prototype løsning: Digital LBS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5365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7303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754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Sources:</a:t>
            </a:r>
          </a:p>
          <a:p>
            <a:pPr marL="171450" indent="-171450">
              <a:buFontTx/>
              <a:buChar char="-"/>
            </a:pPr>
            <a:r>
              <a:rPr lang="en-GB" dirty="0"/>
              <a:t>IFC file</a:t>
            </a:r>
          </a:p>
          <a:p>
            <a:pPr marL="171450" indent="-171450">
              <a:buFontTx/>
              <a:buChar char="-"/>
            </a:pPr>
            <a:r>
              <a:rPr lang="en-GB" dirty="0"/>
              <a:t>Pre-check ruleset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Applications:</a:t>
            </a:r>
          </a:p>
          <a:p>
            <a:pPr marL="171450" indent="-171450">
              <a:buFontTx/>
              <a:buChar char="-"/>
            </a:pPr>
            <a:r>
              <a:rPr lang="en-GB" dirty="0"/>
              <a:t>BART checker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28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Hvordan bruger vi teknologien og datamodellen i praksis</a:t>
            </a:r>
          </a:p>
          <a:p>
            <a:endParaRPr lang="da-DK" dirty="0"/>
          </a:p>
          <a:p>
            <a:r>
              <a:rPr lang="da-DK" dirty="0">
                <a:sym typeface="Wingdings" panose="05000000000000000000" pitchFamily="2" charset="2"/>
              </a:rPr>
              <a:t> Udvikling af en prototype løsning: Digital LBS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33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332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629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Data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kommer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forskellige</a:t>
            </a:r>
            <a:r>
              <a:rPr lang="en-GB" dirty="0"/>
              <a:t> </a:t>
            </a:r>
            <a:r>
              <a:rPr lang="en-GB" dirty="0" err="1"/>
              <a:t>kilder</a:t>
            </a:r>
            <a:r>
              <a:rPr lang="en-GB" dirty="0"/>
              <a:t> med </a:t>
            </a:r>
            <a:r>
              <a:rPr lang="en-GB" dirty="0" err="1"/>
              <a:t>forskellige</a:t>
            </a:r>
            <a:r>
              <a:rPr lang="en-GB" dirty="0"/>
              <a:t> </a:t>
            </a:r>
            <a:r>
              <a:rPr lang="en-GB" dirty="0" err="1"/>
              <a:t>formater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Ift</a:t>
            </a:r>
            <a:r>
              <a:rPr lang="en-GB" dirty="0"/>
              <a:t>. LBS </a:t>
            </a:r>
            <a:r>
              <a:rPr lang="en-GB" dirty="0" err="1"/>
              <a:t>kan</a:t>
            </a:r>
            <a:r>
              <a:rPr lang="en-GB" dirty="0"/>
              <a:t> det </a:t>
            </a:r>
            <a:r>
              <a:rPr lang="en-GB" dirty="0" err="1"/>
              <a:t>være</a:t>
            </a:r>
            <a:r>
              <a:rPr lang="en-GB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bygningsmodel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Revit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Aktiviteter</a:t>
            </a:r>
            <a:r>
              <a:rPr lang="en-GB" dirty="0"/>
              <a:t>/ </a:t>
            </a:r>
            <a:r>
              <a:rPr lang="en-GB" dirty="0" err="1"/>
              <a:t>arbejdspakker</a:t>
            </a:r>
            <a:r>
              <a:rPr lang="en-GB" dirty="0"/>
              <a:t>/ </a:t>
            </a:r>
            <a:r>
              <a:rPr lang="en-GB" dirty="0" err="1"/>
              <a:t>arbejdsområder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Excel-ark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Tidsplanen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MS </a:t>
            </a:r>
            <a:r>
              <a:rPr lang="en-GB" dirty="0" err="1"/>
              <a:t>Projekt</a:t>
            </a:r>
            <a:r>
              <a:rPr lang="en-GB" dirty="0"/>
              <a:t> </a:t>
            </a:r>
            <a:r>
              <a:rPr lang="en-GB" dirty="0" err="1"/>
              <a:t>eller</a:t>
            </a:r>
            <a:r>
              <a:rPr lang="en-GB" dirty="0"/>
              <a:t> VICO Schedule Planner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Data </a:t>
            </a:r>
            <a:r>
              <a:rPr lang="en-GB" dirty="0" err="1"/>
              <a:t>integreres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data model, </a:t>
            </a:r>
            <a:r>
              <a:rPr lang="en-GB" dirty="0" err="1"/>
              <a:t>hvor</a:t>
            </a:r>
            <a:r>
              <a:rPr lang="en-GB" dirty="0"/>
              <a:t> man </a:t>
            </a:r>
            <a:r>
              <a:rPr lang="en-GB" dirty="0" err="1"/>
              <a:t>beriger</a:t>
            </a:r>
            <a:r>
              <a:rPr lang="en-GB" dirty="0"/>
              <a:t> data med </a:t>
            </a:r>
            <a:r>
              <a:rPr lang="en-GB" dirty="0" err="1"/>
              <a:t>terminologi</a:t>
            </a:r>
            <a:r>
              <a:rPr lang="en-GB" dirty="0"/>
              <a:t> </a:t>
            </a:r>
            <a:r>
              <a:rPr lang="en-GB" dirty="0" err="1"/>
              <a:t>eller</a:t>
            </a:r>
            <a:r>
              <a:rPr lang="en-GB" dirty="0"/>
              <a:t> meta data (</a:t>
            </a:r>
            <a:r>
              <a:rPr lang="en-GB" dirty="0" err="1"/>
              <a:t>ontologier</a:t>
            </a:r>
            <a:r>
              <a:rPr lang="en-GB" dirty="0"/>
              <a:t>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 err="1"/>
              <a:t>Fælles</a:t>
            </a:r>
            <a:r>
              <a:rPr lang="en-GB" b="1" dirty="0"/>
              <a:t> sprog </a:t>
            </a:r>
            <a:r>
              <a:rPr lang="en-GB" dirty="0"/>
              <a:t>for at </a:t>
            </a:r>
            <a:r>
              <a:rPr lang="en-GB" dirty="0" err="1"/>
              <a:t>beskriver</a:t>
            </a:r>
            <a:r>
              <a:rPr lang="en-GB" dirty="0"/>
              <a:t> data  </a:t>
            </a:r>
            <a:r>
              <a:rPr lang="en-GB" dirty="0">
                <a:sym typeface="Wingdings" panose="05000000000000000000" pitchFamily="2" charset="2"/>
              </a:rPr>
              <a:t> man </a:t>
            </a:r>
            <a:r>
              <a:rPr lang="en-GB" dirty="0" err="1">
                <a:sym typeface="Wingdings" panose="05000000000000000000" pitchFamily="2" charset="2"/>
              </a:rPr>
              <a:t>ved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præcis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hvad</a:t>
            </a:r>
            <a:r>
              <a:rPr lang="en-GB" dirty="0">
                <a:sym typeface="Wingdings" panose="05000000000000000000" pitchFamily="2" charset="2"/>
              </a:rPr>
              <a:t> ting er </a:t>
            </a:r>
            <a:r>
              <a:rPr lang="en-GB" dirty="0" err="1">
                <a:sym typeface="Wingdings" panose="05000000000000000000" pitchFamily="2" charset="2"/>
              </a:rPr>
              <a:t>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modellen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og</a:t>
            </a:r>
            <a:r>
              <a:rPr lang="en-GB" dirty="0">
                <a:sym typeface="Wingdings" panose="05000000000000000000" pitchFamily="2" charset="2"/>
              </a:rPr>
              <a:t> man </a:t>
            </a:r>
            <a:r>
              <a:rPr lang="en-GB" dirty="0" err="1">
                <a:sym typeface="Wingdings" panose="05000000000000000000" pitchFamily="2" charset="2"/>
              </a:rPr>
              <a:t>kan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relatere</a:t>
            </a:r>
            <a:r>
              <a:rPr lang="en-GB" dirty="0">
                <a:sym typeface="Wingdings" panose="05000000000000000000" pitchFamily="2" charset="2"/>
              </a:rPr>
              <a:t> ting med </a:t>
            </a:r>
            <a:r>
              <a:rPr lang="en-GB" dirty="0" err="1">
                <a:sym typeface="Wingdings" panose="05000000000000000000" pitchFamily="2" charset="2"/>
              </a:rPr>
              <a:t>hinanden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 I linked data sprog </a:t>
            </a:r>
            <a:r>
              <a:rPr lang="en-GB" dirty="0" err="1">
                <a:sym typeface="Wingdings" panose="05000000000000000000" pitchFamily="2" charset="2"/>
              </a:rPr>
              <a:t>siger</a:t>
            </a:r>
            <a:r>
              <a:rPr lang="en-GB" dirty="0">
                <a:sym typeface="Wingdings" panose="05000000000000000000" pitchFamily="2" charset="2"/>
              </a:rPr>
              <a:t> man “Saturation” - “</a:t>
            </a:r>
            <a:r>
              <a:rPr lang="en-GB" dirty="0" err="1">
                <a:sym typeface="Wingdings" panose="05000000000000000000" pitchFamily="2" charset="2"/>
              </a:rPr>
              <a:t>Mætning</a:t>
            </a:r>
            <a:r>
              <a:rPr lang="en-GB" dirty="0">
                <a:sym typeface="Wingdings" panose="05000000000000000000" pitchFamily="2" charset="2"/>
              </a:rPr>
              <a:t>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Det </a:t>
            </a:r>
            <a:r>
              <a:rPr lang="en-GB" dirty="0" err="1">
                <a:sym typeface="Wingdings" panose="05000000000000000000" pitchFamily="2" charset="2"/>
              </a:rPr>
              <a:t>betyder</a:t>
            </a:r>
            <a:r>
              <a:rPr lang="en-GB" dirty="0">
                <a:sym typeface="Wingdings" panose="05000000000000000000" pitchFamily="2" charset="2"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Vi </a:t>
            </a:r>
            <a:r>
              <a:rPr lang="en-GB" dirty="0" err="1">
                <a:sym typeface="Wingdings" panose="05000000000000000000" pitchFamily="2" charset="2"/>
              </a:rPr>
              <a:t>bygger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b="1" dirty="0">
                <a:sym typeface="Wingdings" panose="05000000000000000000" pitchFamily="2" charset="2"/>
              </a:rPr>
              <a:t>abstract model </a:t>
            </a:r>
            <a:r>
              <a:rPr lang="en-GB" dirty="0" err="1">
                <a:sym typeface="Wingdings" panose="05000000000000000000" pitchFamily="2" charset="2"/>
              </a:rPr>
              <a:t>af</a:t>
            </a:r>
            <a:r>
              <a:rPr lang="en-GB" dirty="0">
                <a:sym typeface="Wingdings" panose="05000000000000000000" pitchFamily="2" charset="2"/>
              </a:rPr>
              <a:t> den </a:t>
            </a:r>
            <a:r>
              <a:rPr lang="en-GB" b="1" dirty="0" err="1">
                <a:sym typeface="Wingdings" panose="05000000000000000000" pitchFamily="2" charset="2"/>
              </a:rPr>
              <a:t>virkelig</a:t>
            </a:r>
            <a:r>
              <a:rPr lang="en-GB" b="1" dirty="0">
                <a:sym typeface="Wingdings" panose="05000000000000000000" pitchFamily="2" charset="2"/>
              </a:rPr>
              <a:t> </a:t>
            </a:r>
            <a:r>
              <a:rPr lang="en-GB" b="1" dirty="0" err="1">
                <a:sym typeface="Wingdings" panose="05000000000000000000" pitchFamily="2" charset="2"/>
              </a:rPr>
              <a:t>verden</a:t>
            </a:r>
            <a:r>
              <a:rPr lang="en-GB" dirty="0">
                <a:sym typeface="Wingdings" panose="05000000000000000000" pitchFamily="2" charset="2"/>
              </a:rPr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>
                <a:sym typeface="Wingdings" panose="05000000000000000000" pitchFamily="2" charset="2"/>
              </a:rPr>
              <a:t>Hvor</a:t>
            </a:r>
            <a:r>
              <a:rPr lang="en-GB" dirty="0">
                <a:sym typeface="Wingdings" panose="05000000000000000000" pitchFamily="2" charset="2"/>
              </a:rPr>
              <a:t> vi er I stand </a:t>
            </a:r>
            <a:r>
              <a:rPr lang="en-GB" dirty="0" err="1">
                <a:sym typeface="Wingdings" panose="05000000000000000000" pitchFamily="2" charset="2"/>
              </a:rPr>
              <a:t>til</a:t>
            </a:r>
            <a:r>
              <a:rPr lang="en-GB" dirty="0">
                <a:sym typeface="Wingdings" panose="05000000000000000000" pitchFamily="2" charset="2"/>
              </a:rPr>
              <a:t> at </a:t>
            </a:r>
            <a:r>
              <a:rPr lang="en-GB" dirty="0" err="1">
                <a:sym typeface="Wingdings" panose="05000000000000000000" pitchFamily="2" charset="2"/>
              </a:rPr>
              <a:t>modellere</a:t>
            </a:r>
            <a:r>
              <a:rPr lang="en-GB" dirty="0">
                <a:sym typeface="Wingdings" panose="05000000000000000000" pitchFamily="2" charset="2"/>
              </a:rPr>
              <a:t> alt, </a:t>
            </a:r>
            <a:r>
              <a:rPr lang="en-GB" dirty="0" err="1">
                <a:sym typeface="Wingdings" panose="05000000000000000000" pitchFamily="2" charset="2"/>
              </a:rPr>
              <a:t>og</a:t>
            </a:r>
            <a:r>
              <a:rPr lang="en-GB" dirty="0">
                <a:sym typeface="Wingdings" panose="05000000000000000000" pitchFamily="2" charset="2"/>
              </a:rPr>
              <a:t> man er </a:t>
            </a:r>
            <a:r>
              <a:rPr lang="en-GB" dirty="0" err="1">
                <a:sym typeface="Wingdings" panose="05000000000000000000" pitchFamily="2" charset="2"/>
              </a:rPr>
              <a:t>ikke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begrænset</a:t>
            </a:r>
            <a:r>
              <a:rPr lang="en-GB" dirty="0">
                <a:sym typeface="Wingdings" panose="05000000000000000000" pitchFamily="2" charset="2"/>
              </a:rPr>
              <a:t> (I </a:t>
            </a:r>
            <a:r>
              <a:rPr lang="en-GB" dirty="0" err="1">
                <a:sym typeface="Wingdings" panose="05000000000000000000" pitchFamily="2" charset="2"/>
              </a:rPr>
              <a:t>konventionelle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metoder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modellerer</a:t>
            </a:r>
            <a:r>
              <a:rPr lang="en-GB" dirty="0">
                <a:sym typeface="Wingdings" panose="05000000000000000000" pitchFamily="2" charset="2"/>
              </a:rPr>
              <a:t> man </a:t>
            </a:r>
            <a:r>
              <a:rPr lang="en-GB" dirty="0" err="1">
                <a:sym typeface="Wingdings" panose="05000000000000000000" pitchFamily="2" charset="2"/>
              </a:rPr>
              <a:t>kun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geometriske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objekter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og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deres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egenskaber</a:t>
            </a:r>
            <a:r>
              <a:rPr lang="en-GB" dirty="0">
                <a:sym typeface="Wingdings" panose="05000000000000000000" pitchFamily="2" charset="2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>
                <a:sym typeface="Wingdings" panose="05000000000000000000" pitchFamily="2" charset="2"/>
              </a:rPr>
              <a:t>Og</a:t>
            </a:r>
            <a:r>
              <a:rPr lang="en-GB" dirty="0">
                <a:sym typeface="Wingdings" panose="05000000000000000000" pitchFamily="2" charset="2"/>
              </a:rPr>
              <a:t> det er, </a:t>
            </a:r>
            <a:r>
              <a:rPr lang="en-GB" dirty="0" err="1">
                <a:sym typeface="Wingdings" panose="05000000000000000000" pitchFamily="2" charset="2"/>
              </a:rPr>
              <a:t>hvad</a:t>
            </a:r>
            <a:r>
              <a:rPr lang="en-GB" dirty="0">
                <a:sym typeface="Wingdings" panose="05000000000000000000" pitchFamily="2" charset="2"/>
              </a:rPr>
              <a:t> vi </a:t>
            </a:r>
            <a:r>
              <a:rPr lang="en-GB" dirty="0" err="1">
                <a:sym typeface="Wingdings" panose="05000000000000000000" pitchFamily="2" charset="2"/>
              </a:rPr>
              <a:t>forstår</a:t>
            </a:r>
            <a:r>
              <a:rPr lang="en-GB" dirty="0">
                <a:sym typeface="Wingdings" panose="05000000000000000000" pitchFamily="2" charset="2"/>
              </a:rPr>
              <a:t> med </a:t>
            </a:r>
            <a:r>
              <a:rPr lang="en-GB" b="1" dirty="0">
                <a:sym typeface="Wingdings" panose="05000000000000000000" pitchFamily="2" charset="2"/>
              </a:rPr>
              <a:t>BIM </a:t>
            </a:r>
            <a:r>
              <a:rPr lang="en-GB" b="1" dirty="0" err="1">
                <a:sym typeface="Wingdings" panose="05000000000000000000" pitchFamily="2" charset="2"/>
              </a:rPr>
              <a:t>og</a:t>
            </a:r>
            <a:r>
              <a:rPr lang="en-GB" b="1" dirty="0">
                <a:sym typeface="Wingdings" panose="05000000000000000000" pitchFamily="2" charset="2"/>
              </a:rPr>
              <a:t> Linked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122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Fordi</a:t>
            </a:r>
            <a:r>
              <a:rPr lang="en-GB" dirty="0"/>
              <a:t> vi </a:t>
            </a:r>
            <a:r>
              <a:rPr lang="en-GB" dirty="0" err="1"/>
              <a:t>ved</a:t>
            </a:r>
            <a:r>
              <a:rPr lang="en-GB" dirty="0"/>
              <a:t> LBS </a:t>
            </a:r>
            <a:r>
              <a:rPr lang="en-GB" dirty="0" err="1"/>
              <a:t>konteksten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alle </a:t>
            </a:r>
            <a:r>
              <a:rPr lang="en-GB" dirty="0" err="1"/>
              <a:t>byggeelementer</a:t>
            </a:r>
            <a:r>
              <a:rPr lang="en-GB" dirty="0"/>
              <a:t> I data </a:t>
            </a:r>
            <a:r>
              <a:rPr lang="en-GB" dirty="0" err="1"/>
              <a:t>modellen</a:t>
            </a:r>
            <a:r>
              <a:rPr lang="en-GB" dirty="0"/>
              <a:t>, </a:t>
            </a:r>
            <a:r>
              <a:rPr lang="en-GB" dirty="0" err="1"/>
              <a:t>ved</a:t>
            </a:r>
            <a:r>
              <a:rPr lang="en-GB" dirty="0"/>
              <a:t> vi </a:t>
            </a:r>
            <a:r>
              <a:rPr lang="en-GB" dirty="0" err="1"/>
              <a:t>præcis</a:t>
            </a:r>
            <a:r>
              <a:rPr lang="en-GB" dirty="0"/>
              <a:t> </a:t>
            </a:r>
            <a:r>
              <a:rPr lang="en-GB" dirty="0" err="1"/>
              <a:t>hvor</a:t>
            </a:r>
            <a:r>
              <a:rPr lang="en-GB" dirty="0"/>
              <a:t> alle </a:t>
            </a:r>
            <a:r>
              <a:rPr lang="en-GB" dirty="0" err="1"/>
              <a:t>elementer</a:t>
            </a:r>
            <a:r>
              <a:rPr lang="en-GB" dirty="0"/>
              <a:t> ligger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526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Fordi</a:t>
            </a:r>
            <a:r>
              <a:rPr lang="en-GB" dirty="0"/>
              <a:t> vi </a:t>
            </a:r>
            <a:r>
              <a:rPr lang="en-GB" dirty="0" err="1"/>
              <a:t>ved</a:t>
            </a:r>
            <a:r>
              <a:rPr lang="en-GB" dirty="0"/>
              <a:t> LBS </a:t>
            </a:r>
            <a:r>
              <a:rPr lang="en-GB" dirty="0" err="1"/>
              <a:t>konteksten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alle </a:t>
            </a:r>
            <a:r>
              <a:rPr lang="en-GB" dirty="0" err="1"/>
              <a:t>byggeelementer</a:t>
            </a:r>
            <a:r>
              <a:rPr lang="en-GB" dirty="0"/>
              <a:t> I data </a:t>
            </a:r>
            <a:r>
              <a:rPr lang="en-GB" dirty="0" err="1"/>
              <a:t>modellen</a:t>
            </a:r>
            <a:r>
              <a:rPr lang="en-GB" dirty="0"/>
              <a:t>, </a:t>
            </a:r>
            <a:r>
              <a:rPr lang="en-GB" dirty="0" err="1"/>
              <a:t>ved</a:t>
            </a:r>
            <a:r>
              <a:rPr lang="en-GB" dirty="0"/>
              <a:t> vi </a:t>
            </a:r>
            <a:r>
              <a:rPr lang="en-GB" dirty="0" err="1"/>
              <a:t>præcis</a:t>
            </a:r>
            <a:r>
              <a:rPr lang="en-GB" dirty="0"/>
              <a:t> </a:t>
            </a:r>
            <a:r>
              <a:rPr lang="en-GB" dirty="0" err="1"/>
              <a:t>hvor</a:t>
            </a:r>
            <a:r>
              <a:rPr lang="en-GB" dirty="0"/>
              <a:t> alle </a:t>
            </a:r>
            <a:r>
              <a:rPr lang="en-GB" dirty="0" err="1"/>
              <a:t>elementer</a:t>
            </a:r>
            <a:r>
              <a:rPr lang="en-GB" dirty="0"/>
              <a:t> ligger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026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15.sv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15AE17-660B-456D-80E6-FF62C98ED0F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93620" y="0"/>
            <a:ext cx="4698380" cy="6858000"/>
          </a:xfrm>
          <a:prstGeom prst="rect">
            <a:avLst/>
          </a:prstGeom>
          <a:solidFill>
            <a:schemeClr val="accent1"/>
          </a:solidFill>
        </p:spPr>
        <p:txBody>
          <a:bodyPr tIns="90000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and insert image</a:t>
            </a:r>
          </a:p>
        </p:txBody>
      </p:sp>
      <p:sp>
        <p:nvSpPr>
          <p:cNvPr id="5" name="Pladsholder til diasnummer 4" hidden="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/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11C61C4F-80D2-44D9-AC16-5BDCC4AC25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800" y="1271239"/>
            <a:ext cx="6599561" cy="4888261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da-DK" sz="1600" smtClean="0">
                <a:solidFill>
                  <a:schemeClr val="bg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Logo on top">
            <a:extLst>
              <a:ext uri="{FF2B5EF4-FFF2-40B4-BE49-F238E27FC236}">
                <a16:creationId xmlns:a16="http://schemas.microsoft.com/office/drawing/2014/main" id="{DFBC9626-F092-47C9-AA7F-877A4D548D6A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532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F2A8B5DC-E0B6-4F5B-9EF6-BD08944C65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60000"/>
            <a:ext cx="6598961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AA3C355-B5B0-4F74-AEFA-EFA87C8185AD}"/>
              </a:ext>
            </a:extLst>
          </p:cNvPr>
          <p:cNvSpPr txBox="1">
            <a:spLocks/>
          </p:cNvSpPr>
          <p:nvPr/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bg1"/>
                </a:solidFill>
              </a:rPr>
              <a:pPr/>
              <a:t>‹#›</a:t>
            </a:fld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9" name="Rectangle 8" descr="{&#10; &quot;SkabelonDesign&quot;: {&#10; &quot;textualValue&quot;: &quot;&lt;key1/&gt;&quot;,&#10; &quot;bindingCollection&quot;: {&#10; &quot;key1&quot;: {&quot;SkabelonDesign&quot;:{&quot;type&quot;:&quot;text&quot;,&quot;binding&quot;:&quot;Doc.CustomXml._dlc_DocId&quot;}}&#10;  }&#10; }&#10;}">
            <a:extLst>
              <a:ext uri="{FF2B5EF4-FFF2-40B4-BE49-F238E27FC236}">
                <a16:creationId xmlns:a16="http://schemas.microsoft.com/office/drawing/2014/main" id="{E4CB9400-A254-4274-AE59-C166401CA3C2}"/>
              </a:ext>
            </a:extLst>
          </p:cNvPr>
          <p:cNvSpPr/>
          <p:nvPr userDrawn="1"/>
        </p:nvSpPr>
        <p:spPr>
          <a:xfrm>
            <a:off x="833714" y="6366582"/>
            <a:ext cx="317452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VPTDFWQ563D2-1375287143-44009</a:t>
            </a:r>
          </a:p>
        </p:txBody>
      </p:sp>
    </p:spTree>
    <p:extLst>
      <p:ext uri="{BB962C8B-B14F-4D97-AF65-F5344CB8AC3E}">
        <p14:creationId xmlns:p14="http://schemas.microsoft.com/office/powerpoint/2010/main" val="72900878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4383">
          <p15:clr>
            <a:srgbClr val="A4A3A4"/>
          </p15:clr>
        </p15:guide>
        <p15:guide id="2" pos="4721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ference and fac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15AE17-660B-456D-80E6-FF62C98ED0F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5800725" cy="6858000"/>
          </a:xfrm>
          <a:prstGeom prst="rect">
            <a:avLst/>
          </a:prstGeom>
          <a:solidFill>
            <a:schemeClr val="accent1"/>
          </a:solidFill>
        </p:spPr>
        <p:txBody>
          <a:bodyPr tIns="900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Click and insert image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23D70F-C0EE-4776-AA20-24BC8D2345C7}"/>
              </a:ext>
            </a:extLst>
          </p:cNvPr>
          <p:cNvCxnSpPr/>
          <p:nvPr/>
        </p:nvCxnSpPr>
        <p:spPr>
          <a:xfrm flipH="1">
            <a:off x="9672000" y="552450"/>
            <a:ext cx="2520000" cy="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1C568C-1366-4320-8865-29A4BCBD3CF8}"/>
              </a:ext>
            </a:extLst>
          </p:cNvPr>
          <p:cNvCxnSpPr/>
          <p:nvPr/>
        </p:nvCxnSpPr>
        <p:spPr>
          <a:xfrm flipH="1">
            <a:off x="5800725" y="6258323"/>
            <a:ext cx="2520000" cy="0"/>
          </a:xfrm>
          <a:prstGeom prst="line">
            <a:avLst/>
          </a:prstGeom>
          <a:ln w="920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1DD3273-B680-4780-B64F-DB4D639685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800" y="754690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07F7715-539C-419D-B06E-CE58168241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4800" y="1160111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tx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50A8B5B0-B1D0-40CC-AA40-F684963A8D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4800" y="2025964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B97C30A8-CAF2-41AD-9341-C55E22BECA5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4800" y="2431385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tx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296EB66-8D90-405F-B3F4-4A9EC002881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4800" y="3280580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A322DCF-FFFA-4ABB-A7BE-07DCE364A2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4800" y="3686001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tx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8DDCC1B0-685A-4C94-9B2A-5DA51DC4BD6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4800" y="4579654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C3EF5DDD-BE51-4032-9C12-A72766DCD6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4800" y="4985075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tx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942F715-4FB3-44DC-99FF-3B3F17A28A2A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E668DE7-32E7-4B9B-9526-AE30433F4862}"/>
              </a:ext>
            </a:extLst>
          </p:cNvPr>
          <p:cNvSpPr txBox="1">
            <a:spLocks/>
          </p:cNvSpPr>
          <p:nvPr/>
        </p:nvSpPr>
        <p:spPr>
          <a:xfrm>
            <a:off x="5879409" y="6375600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mtClean="0">
                <a:solidFill>
                  <a:schemeClr val="accent4"/>
                </a:solidFill>
              </a:rPr>
              <a:pPr/>
              <a:t>‹#›</a:t>
            </a:fld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/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26862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39">
          <p15:clr>
            <a:srgbClr val="A4A3A4"/>
          </p15:clr>
        </p15:guide>
        <p15:guide id="2" pos="3653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ferences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4">
            <a:extLst>
              <a:ext uri="{FF2B5EF4-FFF2-40B4-BE49-F238E27FC236}">
                <a16:creationId xmlns:a16="http://schemas.microsoft.com/office/drawing/2014/main" id="{A2D4C4CC-2C2B-4E4A-BABE-191099A7DF52}"/>
              </a:ext>
            </a:extLst>
          </p:cNvPr>
          <p:cNvGrpSpPr/>
          <p:nvPr/>
        </p:nvGrpSpPr>
        <p:grpSpPr>
          <a:xfrm>
            <a:off x="10752600" y="6339508"/>
            <a:ext cx="1075757" cy="333967"/>
            <a:chOff x="10752600" y="6339508"/>
            <a:chExt cx="1075757" cy="333967"/>
          </a:xfrm>
          <a:solidFill>
            <a:srgbClr val="B70D18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1D26526-0348-41C0-8F96-4FFE4213BD27}"/>
                </a:ext>
              </a:extLst>
            </p:cNvPr>
            <p:cNvSpPr/>
            <p:nvPr/>
          </p:nvSpPr>
          <p:spPr>
            <a:xfrm>
              <a:off x="10752600" y="6494402"/>
              <a:ext cx="217421" cy="174789"/>
            </a:xfrm>
            <a:custGeom>
              <a:avLst/>
              <a:gdLst>
                <a:gd name="connsiteX0" fmla="*/ 0 w 217421"/>
                <a:gd name="connsiteY0" fmla="*/ 0 h 174789"/>
                <a:gd name="connsiteX1" fmla="*/ 0 w 217421"/>
                <a:gd name="connsiteY1" fmla="*/ 174790 h 174789"/>
                <a:gd name="connsiteX2" fmla="*/ 52579 w 217421"/>
                <a:gd name="connsiteY2" fmla="*/ 174790 h 174789"/>
                <a:gd name="connsiteX3" fmla="*/ 59684 w 217421"/>
                <a:gd name="connsiteY3" fmla="*/ 69632 h 174789"/>
                <a:gd name="connsiteX4" fmla="*/ 164842 w 217421"/>
                <a:gd name="connsiteY4" fmla="*/ 174790 h 174789"/>
                <a:gd name="connsiteX5" fmla="*/ 217421 w 217421"/>
                <a:gd name="connsiteY5" fmla="*/ 174790 h 174789"/>
                <a:gd name="connsiteX6" fmla="*/ 217421 w 217421"/>
                <a:gd name="connsiteY6" fmla="*/ 0 h 174789"/>
                <a:gd name="connsiteX7" fmla="*/ 162000 w 217421"/>
                <a:gd name="connsiteY7" fmla="*/ 0 h 174789"/>
                <a:gd name="connsiteX8" fmla="*/ 156316 w 217421"/>
                <a:gd name="connsiteY8" fmla="*/ 92369 h 174789"/>
                <a:gd name="connsiteX9" fmla="*/ 66789 w 217421"/>
                <a:gd name="connsiteY9" fmla="*/ 0 h 17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421" h="174789">
                  <a:moveTo>
                    <a:pt x="0" y="0"/>
                  </a:moveTo>
                  <a:lnTo>
                    <a:pt x="0" y="174790"/>
                  </a:lnTo>
                  <a:lnTo>
                    <a:pt x="52579" y="174790"/>
                  </a:lnTo>
                  <a:lnTo>
                    <a:pt x="59684" y="69632"/>
                  </a:lnTo>
                  <a:lnTo>
                    <a:pt x="164842" y="174790"/>
                  </a:lnTo>
                  <a:lnTo>
                    <a:pt x="217421" y="174790"/>
                  </a:lnTo>
                  <a:lnTo>
                    <a:pt x="217421" y="0"/>
                  </a:lnTo>
                  <a:lnTo>
                    <a:pt x="162000" y="0"/>
                  </a:lnTo>
                  <a:lnTo>
                    <a:pt x="156316" y="92369"/>
                  </a:lnTo>
                  <a:lnTo>
                    <a:pt x="66789" y="0"/>
                  </a:lnTo>
                  <a:close/>
                </a:path>
              </a:pathLst>
            </a:custGeom>
            <a:solidFill>
              <a:srgbClr val="B70D18"/>
            </a:solidFill>
            <a:ln w="14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a-DK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06EF12-398C-4FA4-9EBB-F4BA09658974}"/>
                </a:ext>
              </a:extLst>
            </p:cNvPr>
            <p:cNvSpPr/>
            <p:nvPr/>
          </p:nvSpPr>
          <p:spPr>
            <a:xfrm>
              <a:off x="11021178" y="6494402"/>
              <a:ext cx="58263" cy="176210"/>
            </a:xfrm>
            <a:custGeom>
              <a:avLst/>
              <a:gdLst>
                <a:gd name="connsiteX0" fmla="*/ 0 w 58263"/>
                <a:gd name="connsiteY0" fmla="*/ 0 h 176210"/>
                <a:gd name="connsiteX1" fmla="*/ 58263 w 58263"/>
                <a:gd name="connsiteY1" fmla="*/ 0 h 176210"/>
                <a:gd name="connsiteX2" fmla="*/ 58263 w 58263"/>
                <a:gd name="connsiteY2" fmla="*/ 176211 h 176210"/>
                <a:gd name="connsiteX3" fmla="*/ 0 w 58263"/>
                <a:gd name="connsiteY3" fmla="*/ 176211 h 17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63" h="176210">
                  <a:moveTo>
                    <a:pt x="0" y="0"/>
                  </a:moveTo>
                  <a:lnTo>
                    <a:pt x="58263" y="0"/>
                  </a:lnTo>
                  <a:lnTo>
                    <a:pt x="58263" y="176211"/>
                  </a:lnTo>
                  <a:lnTo>
                    <a:pt x="0" y="176211"/>
                  </a:lnTo>
                  <a:close/>
                </a:path>
              </a:pathLst>
            </a:custGeom>
            <a:solidFill>
              <a:srgbClr val="B70D18"/>
            </a:solidFill>
            <a:ln w="14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a-DK"/>
            </a:p>
          </p:txBody>
        </p:sp>
        <p:grpSp>
          <p:nvGrpSpPr>
            <p:cNvPr id="9" name="Graphic 4">
              <a:extLst>
                <a:ext uri="{FF2B5EF4-FFF2-40B4-BE49-F238E27FC236}">
                  <a16:creationId xmlns:a16="http://schemas.microsoft.com/office/drawing/2014/main" id="{A2D4C4CC-2C2B-4E4A-BABE-191099A7DF52}"/>
                </a:ext>
              </a:extLst>
            </p:cNvPr>
            <p:cNvGrpSpPr/>
            <p:nvPr/>
          </p:nvGrpSpPr>
          <p:grpSpPr>
            <a:xfrm>
              <a:off x="11130600" y="6339508"/>
              <a:ext cx="697757" cy="333967"/>
              <a:chOff x="11130600" y="6339508"/>
              <a:chExt cx="697757" cy="333967"/>
            </a:xfrm>
            <a:solidFill>
              <a:srgbClr val="B70D18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8693BFF-818B-4A5E-928F-B07A728B5490}"/>
                  </a:ext>
                </a:extLst>
              </p:cNvPr>
              <p:cNvSpPr/>
              <p:nvPr/>
            </p:nvSpPr>
            <p:spPr>
              <a:xfrm>
                <a:off x="11130600" y="6490139"/>
                <a:ext cx="200489" cy="180473"/>
              </a:xfrm>
              <a:custGeom>
                <a:avLst/>
                <a:gdLst>
                  <a:gd name="connsiteX0" fmla="*/ 200368 w 200489"/>
                  <a:gd name="connsiteY0" fmla="*/ 55421 h 180473"/>
                  <a:gd name="connsiteX1" fmla="*/ 108000 w 200489"/>
                  <a:gd name="connsiteY1" fmla="*/ 0 h 180473"/>
                  <a:gd name="connsiteX2" fmla="*/ 0 w 200489"/>
                  <a:gd name="connsiteY2" fmla="*/ 2842 h 180473"/>
                  <a:gd name="connsiteX3" fmla="*/ 0 w 200489"/>
                  <a:gd name="connsiteY3" fmla="*/ 179053 h 180473"/>
                  <a:gd name="connsiteX4" fmla="*/ 52579 w 200489"/>
                  <a:gd name="connsiteY4" fmla="*/ 179053 h 180473"/>
                  <a:gd name="connsiteX5" fmla="*/ 61105 w 200489"/>
                  <a:gd name="connsiteY5" fmla="*/ 38368 h 180473"/>
                  <a:gd name="connsiteX6" fmla="*/ 96632 w 200489"/>
                  <a:gd name="connsiteY6" fmla="*/ 36947 h 180473"/>
                  <a:gd name="connsiteX7" fmla="*/ 136421 w 200489"/>
                  <a:gd name="connsiteY7" fmla="*/ 59684 h 180473"/>
                  <a:gd name="connsiteX8" fmla="*/ 81000 w 200489"/>
                  <a:gd name="connsiteY8" fmla="*/ 90947 h 180473"/>
                  <a:gd name="connsiteX9" fmla="*/ 81000 w 200489"/>
                  <a:gd name="connsiteY9" fmla="*/ 119369 h 180473"/>
                  <a:gd name="connsiteX10" fmla="*/ 137842 w 200489"/>
                  <a:gd name="connsiteY10" fmla="*/ 180474 h 180473"/>
                  <a:gd name="connsiteX11" fmla="*/ 198947 w 200489"/>
                  <a:gd name="connsiteY11" fmla="*/ 180474 h 180473"/>
                  <a:gd name="connsiteX12" fmla="*/ 153474 w 200489"/>
                  <a:gd name="connsiteY12" fmla="*/ 116526 h 180473"/>
                  <a:gd name="connsiteX13" fmla="*/ 200368 w 200489"/>
                  <a:gd name="connsiteY13" fmla="*/ 55421 h 180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0489" h="180473">
                    <a:moveTo>
                      <a:pt x="200368" y="55421"/>
                    </a:moveTo>
                    <a:cubicBezTo>
                      <a:pt x="197526" y="9947"/>
                      <a:pt x="147789" y="1421"/>
                      <a:pt x="108000" y="0"/>
                    </a:cubicBezTo>
                    <a:cubicBezTo>
                      <a:pt x="75316" y="0"/>
                      <a:pt x="0" y="2842"/>
                      <a:pt x="0" y="2842"/>
                    </a:cubicBezTo>
                    <a:lnTo>
                      <a:pt x="0" y="179053"/>
                    </a:lnTo>
                    <a:lnTo>
                      <a:pt x="52579" y="179053"/>
                    </a:lnTo>
                    <a:lnTo>
                      <a:pt x="61105" y="38368"/>
                    </a:lnTo>
                    <a:cubicBezTo>
                      <a:pt x="61105" y="38368"/>
                      <a:pt x="82421" y="36947"/>
                      <a:pt x="96632" y="36947"/>
                    </a:cubicBezTo>
                    <a:cubicBezTo>
                      <a:pt x="119368" y="36947"/>
                      <a:pt x="135000" y="45474"/>
                      <a:pt x="136421" y="59684"/>
                    </a:cubicBezTo>
                    <a:cubicBezTo>
                      <a:pt x="137842" y="73895"/>
                      <a:pt x="132158" y="90947"/>
                      <a:pt x="81000" y="90947"/>
                    </a:cubicBezTo>
                    <a:lnTo>
                      <a:pt x="81000" y="119369"/>
                    </a:lnTo>
                    <a:lnTo>
                      <a:pt x="137842" y="180474"/>
                    </a:lnTo>
                    <a:lnTo>
                      <a:pt x="198947" y="180474"/>
                    </a:lnTo>
                    <a:lnTo>
                      <a:pt x="153474" y="116526"/>
                    </a:lnTo>
                    <a:cubicBezTo>
                      <a:pt x="154895" y="115105"/>
                      <a:pt x="203211" y="102316"/>
                      <a:pt x="200368" y="55421"/>
                    </a:cubicBezTo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B46F5E6-A5F0-4105-B4BA-6AEC5163ACC5}"/>
                  </a:ext>
                </a:extLst>
              </p:cNvPr>
              <p:cNvSpPr/>
              <p:nvPr/>
            </p:nvSpPr>
            <p:spPr>
              <a:xfrm>
                <a:off x="11357968" y="6471666"/>
                <a:ext cx="261473" cy="197526"/>
              </a:xfrm>
              <a:custGeom>
                <a:avLst/>
                <a:gdLst>
                  <a:gd name="connsiteX0" fmla="*/ 176211 w 261473"/>
                  <a:gd name="connsiteY0" fmla="*/ 22737 h 197526"/>
                  <a:gd name="connsiteX1" fmla="*/ 89526 w 261473"/>
                  <a:gd name="connsiteY1" fmla="*/ 22737 h 197526"/>
                  <a:gd name="connsiteX2" fmla="*/ 52579 w 261473"/>
                  <a:gd name="connsiteY2" fmla="*/ 92369 h 197526"/>
                  <a:gd name="connsiteX3" fmla="*/ 1421 w 261473"/>
                  <a:gd name="connsiteY3" fmla="*/ 0 h 197526"/>
                  <a:gd name="connsiteX4" fmla="*/ 0 w 261473"/>
                  <a:gd name="connsiteY4" fmla="*/ 0 h 197526"/>
                  <a:gd name="connsiteX5" fmla="*/ 0 w 261473"/>
                  <a:gd name="connsiteY5" fmla="*/ 75316 h 197526"/>
                  <a:gd name="connsiteX6" fmla="*/ 32684 w 261473"/>
                  <a:gd name="connsiteY6" fmla="*/ 135000 h 197526"/>
                  <a:gd name="connsiteX7" fmla="*/ 2842 w 261473"/>
                  <a:gd name="connsiteY7" fmla="*/ 197527 h 197526"/>
                  <a:gd name="connsiteX8" fmla="*/ 59684 w 261473"/>
                  <a:gd name="connsiteY8" fmla="*/ 197527 h 197526"/>
                  <a:gd name="connsiteX9" fmla="*/ 78158 w 261473"/>
                  <a:gd name="connsiteY9" fmla="*/ 163421 h 197526"/>
                  <a:gd name="connsiteX10" fmla="*/ 78158 w 261473"/>
                  <a:gd name="connsiteY10" fmla="*/ 163421 h 197526"/>
                  <a:gd name="connsiteX11" fmla="*/ 133579 w 261473"/>
                  <a:gd name="connsiteY11" fmla="*/ 173369 h 197526"/>
                  <a:gd name="connsiteX12" fmla="*/ 133579 w 261473"/>
                  <a:gd name="connsiteY12" fmla="*/ 123632 h 197526"/>
                  <a:gd name="connsiteX13" fmla="*/ 102316 w 261473"/>
                  <a:gd name="connsiteY13" fmla="*/ 117948 h 197526"/>
                  <a:gd name="connsiteX14" fmla="*/ 130737 w 261473"/>
                  <a:gd name="connsiteY14" fmla="*/ 66790 h 197526"/>
                  <a:gd name="connsiteX15" fmla="*/ 204632 w 261473"/>
                  <a:gd name="connsiteY15" fmla="*/ 197527 h 197526"/>
                  <a:gd name="connsiteX16" fmla="*/ 261474 w 261473"/>
                  <a:gd name="connsiteY16" fmla="*/ 197527 h 197526"/>
                  <a:gd name="connsiteX17" fmla="*/ 217421 w 261473"/>
                  <a:gd name="connsiteY17" fmla="*/ 105158 h 197526"/>
                  <a:gd name="connsiteX18" fmla="*/ 176211 w 261473"/>
                  <a:gd name="connsiteY18" fmla="*/ 22737 h 197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1473" h="197526">
                    <a:moveTo>
                      <a:pt x="176211" y="22737"/>
                    </a:moveTo>
                    <a:lnTo>
                      <a:pt x="89526" y="22737"/>
                    </a:lnTo>
                    <a:cubicBezTo>
                      <a:pt x="89526" y="22737"/>
                      <a:pt x="81000" y="35526"/>
                      <a:pt x="52579" y="92369"/>
                    </a:cubicBezTo>
                    <a:cubicBezTo>
                      <a:pt x="14211" y="61105"/>
                      <a:pt x="4263" y="19895"/>
                      <a:pt x="1421" y="0"/>
                    </a:cubicBezTo>
                    <a:lnTo>
                      <a:pt x="0" y="0"/>
                    </a:lnTo>
                    <a:lnTo>
                      <a:pt x="0" y="75316"/>
                    </a:lnTo>
                    <a:cubicBezTo>
                      <a:pt x="0" y="75316"/>
                      <a:pt x="5684" y="108000"/>
                      <a:pt x="32684" y="135000"/>
                    </a:cubicBezTo>
                    <a:cubicBezTo>
                      <a:pt x="7105" y="187579"/>
                      <a:pt x="2842" y="197527"/>
                      <a:pt x="2842" y="197527"/>
                    </a:cubicBezTo>
                    <a:lnTo>
                      <a:pt x="59684" y="197527"/>
                    </a:lnTo>
                    <a:lnTo>
                      <a:pt x="78158" y="163421"/>
                    </a:lnTo>
                    <a:cubicBezTo>
                      <a:pt x="78158" y="163421"/>
                      <a:pt x="78158" y="163421"/>
                      <a:pt x="78158" y="163421"/>
                    </a:cubicBezTo>
                    <a:cubicBezTo>
                      <a:pt x="106579" y="173369"/>
                      <a:pt x="133579" y="173369"/>
                      <a:pt x="133579" y="173369"/>
                    </a:cubicBezTo>
                    <a:lnTo>
                      <a:pt x="133579" y="123632"/>
                    </a:lnTo>
                    <a:cubicBezTo>
                      <a:pt x="133579" y="123632"/>
                      <a:pt x="120789" y="123632"/>
                      <a:pt x="102316" y="117948"/>
                    </a:cubicBezTo>
                    <a:lnTo>
                      <a:pt x="130737" y="66790"/>
                    </a:lnTo>
                    <a:lnTo>
                      <a:pt x="204632" y="197527"/>
                    </a:lnTo>
                    <a:lnTo>
                      <a:pt x="261474" y="197527"/>
                    </a:lnTo>
                    <a:cubicBezTo>
                      <a:pt x="261474" y="197527"/>
                      <a:pt x="254368" y="180474"/>
                      <a:pt x="217421" y="105158"/>
                    </a:cubicBezTo>
                    <a:cubicBezTo>
                      <a:pt x="184737" y="35526"/>
                      <a:pt x="176211" y="22737"/>
                      <a:pt x="176211" y="22737"/>
                    </a:cubicBezTo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D2B355B-A69B-4385-9164-C01A9C7BD298}"/>
                  </a:ext>
                </a:extLst>
              </p:cNvPr>
              <p:cNvSpPr/>
              <p:nvPr/>
            </p:nvSpPr>
            <p:spPr>
              <a:xfrm>
                <a:off x="11636494" y="6485648"/>
                <a:ext cx="191863" cy="187826"/>
              </a:xfrm>
              <a:custGeom>
                <a:avLst/>
                <a:gdLst>
                  <a:gd name="connsiteX0" fmla="*/ 95211 w 191863"/>
                  <a:gd name="connsiteY0" fmla="*/ 69860 h 187826"/>
                  <a:gd name="connsiteX1" fmla="*/ 66789 w 191863"/>
                  <a:gd name="connsiteY1" fmla="*/ 55649 h 187826"/>
                  <a:gd name="connsiteX2" fmla="*/ 110842 w 191863"/>
                  <a:gd name="connsiteY2" fmla="*/ 40018 h 187826"/>
                  <a:gd name="connsiteX3" fmla="*/ 180474 w 191863"/>
                  <a:gd name="connsiteY3" fmla="*/ 45702 h 187826"/>
                  <a:gd name="connsiteX4" fmla="*/ 180474 w 191863"/>
                  <a:gd name="connsiteY4" fmla="*/ 4491 h 187826"/>
                  <a:gd name="connsiteX5" fmla="*/ 90947 w 191863"/>
                  <a:gd name="connsiteY5" fmla="*/ 228 h 187826"/>
                  <a:gd name="connsiteX6" fmla="*/ 0 w 191863"/>
                  <a:gd name="connsiteY6" fmla="*/ 59912 h 187826"/>
                  <a:gd name="connsiteX7" fmla="*/ 105158 w 191863"/>
                  <a:gd name="connsiteY7" fmla="*/ 119597 h 187826"/>
                  <a:gd name="connsiteX8" fmla="*/ 129316 w 191863"/>
                  <a:gd name="connsiteY8" fmla="*/ 130965 h 187826"/>
                  <a:gd name="connsiteX9" fmla="*/ 73895 w 191863"/>
                  <a:gd name="connsiteY9" fmla="*/ 146597 h 187826"/>
                  <a:gd name="connsiteX10" fmla="*/ 7105 w 191863"/>
                  <a:gd name="connsiteY10" fmla="*/ 138070 h 187826"/>
                  <a:gd name="connsiteX11" fmla="*/ 7105 w 191863"/>
                  <a:gd name="connsiteY11" fmla="*/ 182123 h 187826"/>
                  <a:gd name="connsiteX12" fmla="*/ 89526 w 191863"/>
                  <a:gd name="connsiteY12" fmla="*/ 187807 h 187826"/>
                  <a:gd name="connsiteX13" fmla="*/ 191842 w 191863"/>
                  <a:gd name="connsiteY13" fmla="*/ 128123 h 187826"/>
                  <a:gd name="connsiteX14" fmla="*/ 95211 w 191863"/>
                  <a:gd name="connsiteY14" fmla="*/ 69860 h 18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1863" h="187826">
                    <a:moveTo>
                      <a:pt x="95211" y="69860"/>
                    </a:moveTo>
                    <a:cubicBezTo>
                      <a:pt x="76737" y="68439"/>
                      <a:pt x="66789" y="64176"/>
                      <a:pt x="66789" y="55649"/>
                    </a:cubicBezTo>
                    <a:cubicBezTo>
                      <a:pt x="66789" y="44281"/>
                      <a:pt x="81000" y="40018"/>
                      <a:pt x="110842" y="40018"/>
                    </a:cubicBezTo>
                    <a:cubicBezTo>
                      <a:pt x="140684" y="40018"/>
                      <a:pt x="180474" y="45702"/>
                      <a:pt x="180474" y="45702"/>
                    </a:cubicBezTo>
                    <a:lnTo>
                      <a:pt x="180474" y="4491"/>
                    </a:lnTo>
                    <a:cubicBezTo>
                      <a:pt x="180474" y="4491"/>
                      <a:pt x="135000" y="-1193"/>
                      <a:pt x="90947" y="228"/>
                    </a:cubicBezTo>
                    <a:cubicBezTo>
                      <a:pt x="75316" y="228"/>
                      <a:pt x="0" y="228"/>
                      <a:pt x="0" y="59912"/>
                    </a:cubicBezTo>
                    <a:cubicBezTo>
                      <a:pt x="0" y="116755"/>
                      <a:pt x="73895" y="118176"/>
                      <a:pt x="105158" y="119597"/>
                    </a:cubicBezTo>
                    <a:cubicBezTo>
                      <a:pt x="116526" y="119597"/>
                      <a:pt x="129316" y="122439"/>
                      <a:pt x="129316" y="130965"/>
                    </a:cubicBezTo>
                    <a:cubicBezTo>
                      <a:pt x="130737" y="143755"/>
                      <a:pt x="108000" y="146597"/>
                      <a:pt x="73895" y="146597"/>
                    </a:cubicBezTo>
                    <a:cubicBezTo>
                      <a:pt x="39789" y="146597"/>
                      <a:pt x="7105" y="138070"/>
                      <a:pt x="7105" y="138070"/>
                    </a:cubicBezTo>
                    <a:lnTo>
                      <a:pt x="7105" y="182123"/>
                    </a:lnTo>
                    <a:cubicBezTo>
                      <a:pt x="7105" y="182123"/>
                      <a:pt x="54000" y="187807"/>
                      <a:pt x="89526" y="187807"/>
                    </a:cubicBezTo>
                    <a:cubicBezTo>
                      <a:pt x="105158" y="187807"/>
                      <a:pt x="193263" y="190649"/>
                      <a:pt x="191842" y="128123"/>
                    </a:cubicBezTo>
                    <a:cubicBezTo>
                      <a:pt x="193263" y="64176"/>
                      <a:pt x="122211" y="71281"/>
                      <a:pt x="95211" y="69860"/>
                    </a:cubicBezTo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221DD12-4B4F-4911-85F2-7657655003F6}"/>
                  </a:ext>
                </a:extLst>
              </p:cNvPr>
              <p:cNvSpPr/>
              <p:nvPr/>
            </p:nvSpPr>
            <p:spPr>
              <a:xfrm>
                <a:off x="11392023" y="6339508"/>
                <a:ext cx="100945" cy="137842"/>
              </a:xfrm>
              <a:custGeom>
                <a:avLst/>
                <a:gdLst>
                  <a:gd name="connsiteX0" fmla="*/ 4314 w 100945"/>
                  <a:gd name="connsiteY0" fmla="*/ 137842 h 137842"/>
                  <a:gd name="connsiteX1" fmla="*/ 100945 w 100945"/>
                  <a:gd name="connsiteY1" fmla="*/ 55421 h 137842"/>
                  <a:gd name="connsiteX2" fmla="*/ 100945 w 100945"/>
                  <a:gd name="connsiteY2" fmla="*/ 0 h 137842"/>
                  <a:gd name="connsiteX3" fmla="*/ 51 w 100945"/>
                  <a:gd name="connsiteY3" fmla="*/ 109421 h 137842"/>
                  <a:gd name="connsiteX4" fmla="*/ 4314 w 100945"/>
                  <a:gd name="connsiteY4" fmla="*/ 137842 h 137842"/>
                  <a:gd name="connsiteX5" fmla="*/ 4314 w 100945"/>
                  <a:gd name="connsiteY5" fmla="*/ 137842 h 137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945" h="137842">
                    <a:moveTo>
                      <a:pt x="4314" y="137842"/>
                    </a:moveTo>
                    <a:cubicBezTo>
                      <a:pt x="11419" y="99474"/>
                      <a:pt x="49787" y="56842"/>
                      <a:pt x="100945" y="55421"/>
                    </a:cubicBezTo>
                    <a:lnTo>
                      <a:pt x="100945" y="0"/>
                    </a:lnTo>
                    <a:cubicBezTo>
                      <a:pt x="27051" y="8526"/>
                      <a:pt x="-1370" y="72474"/>
                      <a:pt x="51" y="109421"/>
                    </a:cubicBezTo>
                    <a:cubicBezTo>
                      <a:pt x="51" y="119369"/>
                      <a:pt x="1472" y="129316"/>
                      <a:pt x="4314" y="137842"/>
                    </a:cubicBezTo>
                    <a:lnTo>
                      <a:pt x="4314" y="137842"/>
                    </a:lnTo>
                    <a:close/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</p:grpSp>
      </p:grp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26901368-4EA8-43C6-85D2-8F5806EB6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7118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EAF4C72-F900-4059-9C84-2813E8024B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7554" y="176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42F63370-8532-4D34-9446-E54D6CC8C19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62508" y="176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171A715E-F61B-4612-B801-1A94422B829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992416" y="176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EB3AB690-E499-4D45-A7C5-BDF760163E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7462" y="176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0DC306A9-D475-4FEB-A51C-B49BDF1675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7553" y="320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B6329C3A-A9AF-419A-B247-3089AE0F22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62508" y="320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F11B47FB-3100-49F0-8967-F6148B9AA7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92415" y="320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E4CD6A19-31A7-4B97-967B-C1BACF39AE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27461" y="320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FBF60AD9-F665-408B-A07D-3DA9848947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7553" y="464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DEA30BE2-219A-43AF-BF54-8195F9E3A87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462507" y="464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85B17022-B96A-4BA4-B52D-1737627682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92413" y="464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7" name="Picture Placeholder 14">
            <a:extLst>
              <a:ext uri="{FF2B5EF4-FFF2-40B4-BE49-F238E27FC236}">
                <a16:creationId xmlns:a16="http://schemas.microsoft.com/office/drawing/2014/main" id="{3D74F5FE-7F34-46A1-8FEF-A8ADA2AC5B7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27459" y="464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60C2AD8-F799-44A4-8DDA-EDF7465EE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432451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111">
          <p15:clr>
            <a:srgbClr val="A4A3A4"/>
          </p15:clr>
        </p15:guide>
        <p15:guide id="2" orient="horz" pos="2018">
          <p15:clr>
            <a:srgbClr val="A4A3A4"/>
          </p15:clr>
        </p15:guide>
        <p15:guide id="3" orient="horz" pos="2925">
          <p15:clr>
            <a:srgbClr val="A4A3A4"/>
          </p15:clr>
        </p15:guide>
        <p15:guide id="4" pos="439">
          <p15:clr>
            <a:srgbClr val="A4A3A4"/>
          </p15:clr>
        </p15:guide>
        <p15:guide id="5" pos="1952">
          <p15:clr>
            <a:srgbClr val="A4A3A4"/>
          </p15:clr>
        </p15:guide>
        <p15:guide id="6" pos="2181">
          <p15:clr>
            <a:srgbClr val="A4A3A4"/>
          </p15:clr>
        </p15:guide>
        <p15:guide id="7" pos="3694">
          <p15:clr>
            <a:srgbClr val="A4A3A4"/>
          </p15:clr>
        </p15:guide>
        <p15:guide id="8" pos="3923">
          <p15:clr>
            <a:srgbClr val="A4A3A4"/>
          </p15:clr>
        </p15:guide>
        <p15:guide id="9" pos="5435">
          <p15:clr>
            <a:srgbClr val="A4A3A4"/>
          </p15:clr>
        </p15:guide>
        <p15:guide id="10" pos="5664">
          <p15:clr>
            <a:srgbClr val="A4A3A4"/>
          </p15:clr>
        </p15:guide>
        <p15:guide id="11" pos="7179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ference horis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3200" cy="4261448"/>
          </a:xfrm>
          <a:prstGeom prst="rect">
            <a:avLst/>
          </a:prstGeom>
          <a:solidFill>
            <a:schemeClr val="accent1"/>
          </a:solidFill>
        </p:spPr>
        <p:txBody>
          <a:bodyPr lIns="0" tIns="900000" anchor="ctr" anchorCtr="0"/>
          <a:lstStyle>
            <a:lvl1pPr marL="0" indent="0" algn="ctr">
              <a:buNone/>
              <a:defRPr sz="1600" baseline="0"/>
            </a:lvl1pPr>
          </a:lstStyle>
          <a:p>
            <a:r>
              <a:rPr lang="en-GB" dirty="0"/>
              <a:t>Click and insert image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11AF70C-4FFB-4814-BA67-BEF4AB12EAC9}"/>
              </a:ext>
            </a:extLst>
          </p:cNvPr>
          <p:cNvSpPr txBox="1">
            <a:spLocks/>
          </p:cNvSpPr>
          <p:nvPr/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tx1"/>
                </a:solidFill>
              </a:rPr>
              <a:pPr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A25B022-A987-46E0-A735-17F8473A3558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Pladsholder til diasnummer 4" hidden="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5FEA3CA-05C1-473E-929F-93A72C953A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800" y="4485737"/>
            <a:ext cx="5540550" cy="1673763"/>
          </a:xfrm>
        </p:spPr>
        <p:txBody>
          <a:bodyPr lIns="72000" tIns="36000" rIns="72000" bIns="3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221EF28-4459-40E0-85E3-97CFD7122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92800" y="4485737"/>
            <a:ext cx="5540400" cy="1673763"/>
          </a:xfrm>
        </p:spPr>
        <p:txBody>
          <a:bodyPr lIns="72000" tIns="36000" rIns="72000" bIns="3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933339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825">
          <p15:clr>
            <a:srgbClr val="A4A3A4"/>
          </p15:clr>
        </p15:guide>
        <p15:guide id="2" pos="3716">
          <p15:clr>
            <a:srgbClr val="A4A3A4"/>
          </p15:clr>
        </p15:guide>
        <p15:guide id="3" pos="396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image &amp;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D8C2F4C-FD8E-4BC1-8470-ED613BBC34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3200" cy="6857999"/>
          </a:xfrm>
          <a:prstGeom prst="rect">
            <a:avLst/>
          </a:prstGeom>
          <a:solidFill>
            <a:schemeClr val="accent1"/>
          </a:solidFill>
        </p:spPr>
        <p:txBody>
          <a:bodyPr lIns="0" tIns="900000" anchor="ctr" anchorCtr="0"/>
          <a:lstStyle>
            <a:lvl1pPr marL="0" indent="0" algn="ctr">
              <a:buNone/>
              <a:defRPr sz="1600" baseline="0"/>
            </a:lvl1pPr>
          </a:lstStyle>
          <a:p>
            <a:r>
              <a:rPr lang="en-GB" dirty="0"/>
              <a:t>Click and 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63996-270B-49F6-AC9C-5FC3D40EF8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1765041"/>
            <a:ext cx="10333037" cy="914151"/>
          </a:xfrm>
          <a:prstGeom prst="rect">
            <a:avLst/>
          </a:prstGeom>
        </p:spPr>
        <p:txBody>
          <a:bodyPr lIns="72000" tIns="36000" rIns="72000" bIns="36000" anchor="t"/>
          <a:lstStyle>
            <a:lvl1pPr algn="l">
              <a:defRPr sz="60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446C3-1B3E-43F7-897B-450B7777A2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2871743"/>
            <a:ext cx="5572062" cy="1655762"/>
          </a:xfrm>
          <a:prstGeom prst="rect">
            <a:avLst/>
          </a:prstGeom>
        </p:spPr>
        <p:txBody>
          <a:bodyPr lIns="72000" tIns="36000" rIns="72000" bIns="36000"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18" name="Logo on top">
            <a:extLst>
              <a:ext uri="{FF2B5EF4-FFF2-40B4-BE49-F238E27FC236}">
                <a16:creationId xmlns:a16="http://schemas.microsoft.com/office/drawing/2014/main" id="{655DB364-E850-4C04-AB58-1D6949A77611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280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595959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9" name="White line">
            <a:extLst>
              <a:ext uri="{FF2B5EF4-FFF2-40B4-BE49-F238E27FC236}">
                <a16:creationId xmlns:a16="http://schemas.microsoft.com/office/drawing/2014/main" id="{D4B4C4D5-C379-4BE9-A1DE-B763BE10C4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5400000">
            <a:off x="1653150" y="1470467"/>
            <a:ext cx="90000" cy="25200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0" name="White line">
            <a:extLst>
              <a:ext uri="{FF2B5EF4-FFF2-40B4-BE49-F238E27FC236}">
                <a16:creationId xmlns:a16="http://schemas.microsoft.com/office/drawing/2014/main" id="{B3EFD42D-2BB3-4D67-8B48-795DDC62CD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5400000">
            <a:off x="10922999" y="-728609"/>
            <a:ext cx="18000" cy="25200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9D09BE9-A839-4C19-A8EE-AF2BFDC59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566394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image &amp; 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D8C2F4C-FD8E-4BC1-8470-ED613BBC34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3200" cy="6857999"/>
          </a:xfrm>
          <a:prstGeom prst="rect">
            <a:avLst/>
          </a:prstGeom>
          <a:solidFill>
            <a:schemeClr val="accent6"/>
          </a:solidFill>
        </p:spPr>
        <p:txBody>
          <a:bodyPr lIns="0" tIns="900000" anchor="ctr" anchorCtr="0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and 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63996-270B-49F6-AC9C-5FC3D40EF8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1765041"/>
            <a:ext cx="10333037" cy="914151"/>
          </a:xfrm>
          <a:prstGeom prst="rect">
            <a:avLst/>
          </a:prstGeom>
        </p:spPr>
        <p:txBody>
          <a:bodyPr lIns="72000" tIns="36000" rIns="72000" bIns="36000" anchor="t"/>
          <a:lstStyle>
            <a:lvl1pPr algn="l">
              <a:defRPr sz="6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446C3-1B3E-43F7-897B-450B7777A2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2871743"/>
            <a:ext cx="5572062" cy="1655762"/>
          </a:xfrm>
          <a:prstGeom prst="rect">
            <a:avLst/>
          </a:prstGeom>
        </p:spPr>
        <p:txBody>
          <a:bodyPr lIns="72000" tIns="36000" rIns="72000" bIns="3600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12" name="Logo on top">
            <a:extLst>
              <a:ext uri="{FF2B5EF4-FFF2-40B4-BE49-F238E27FC236}">
                <a16:creationId xmlns:a16="http://schemas.microsoft.com/office/drawing/2014/main" id="{65075359-2A7A-450A-9B61-C30CE49C3225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532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4" name="White line">
            <a:extLst>
              <a:ext uri="{FF2B5EF4-FFF2-40B4-BE49-F238E27FC236}">
                <a16:creationId xmlns:a16="http://schemas.microsoft.com/office/drawing/2014/main" id="{107ED4AD-E914-48D0-8885-D4F4198401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5400000">
            <a:off x="1653150" y="1470467"/>
            <a:ext cx="90000" cy="2520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5" name="White line">
            <a:extLst>
              <a:ext uri="{FF2B5EF4-FFF2-40B4-BE49-F238E27FC236}">
                <a16:creationId xmlns:a16="http://schemas.microsoft.com/office/drawing/2014/main" id="{C1A7A007-4677-42A8-9824-D5CAB828B4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5400000">
            <a:off x="10922999" y="-728609"/>
            <a:ext cx="18000" cy="2520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2353EBE-706E-4F26-8C7D-B11CBD9D8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59056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</p:spPr>
        <p:txBody>
          <a:bodyPr lIns="0" tIns="9000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and insert image</a:t>
            </a:r>
            <a:endParaRPr lang="en-US" dirty="0"/>
          </a:p>
        </p:txBody>
      </p:sp>
      <p:sp>
        <p:nvSpPr>
          <p:cNvPr id="4" name="Date_DateCustomA" hidden="1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US"/>
              <a:t>02-05-2017</a:t>
            </a:r>
            <a:endParaRPr lang="en-GB" dirty="0"/>
          </a:p>
        </p:txBody>
      </p:sp>
      <p:sp>
        <p:nvSpPr>
          <p:cNvPr id="5" name="FLD_PresentationTitle" hidden="1"/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>
              <a:noFill/>
            </a:endParaRPr>
          </a:p>
        </p:txBody>
      </p:sp>
      <p:sp>
        <p:nvSpPr>
          <p:cNvPr id="20" name="Logo on top">
            <a:extLst>
              <a:ext uri="{FF2B5EF4-FFF2-40B4-BE49-F238E27FC236}">
                <a16:creationId xmlns:a16="http://schemas.microsoft.com/office/drawing/2014/main" id="{E62EE4E3-C4C4-4FC3-A816-7A23933DD733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532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1" name="White line">
            <a:extLst>
              <a:ext uri="{FF2B5EF4-FFF2-40B4-BE49-F238E27FC236}">
                <a16:creationId xmlns:a16="http://schemas.microsoft.com/office/drawing/2014/main" id="{B16DEDED-6C8F-4CF2-AFA4-2AA6843B21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5400000">
            <a:off x="1215000" y="4933757"/>
            <a:ext cx="90000" cy="2520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2" name="White line">
            <a:extLst>
              <a:ext uri="{FF2B5EF4-FFF2-40B4-BE49-F238E27FC236}">
                <a16:creationId xmlns:a16="http://schemas.microsoft.com/office/drawing/2014/main" id="{5D1CA2FF-258B-4403-BC7E-7A21CDA005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5400000">
            <a:off x="10922999" y="-728609"/>
            <a:ext cx="18000" cy="2520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D6E7766-B064-47AD-88DF-F66F05D38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4B0496-0B0B-4655-8059-FD85131AC819}"/>
              </a:ext>
            </a:extLst>
          </p:cNvPr>
          <p:cNvSpPr txBox="1">
            <a:spLocks/>
          </p:cNvSpPr>
          <p:nvPr/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bg1"/>
                </a:solidFill>
              </a:rPr>
              <a:pPr/>
              <a:t>‹#›</a:t>
            </a:fld>
            <a:endParaRPr lang="en-GB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0109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</p:spPr>
        <p:txBody>
          <a:bodyPr lIns="0" tIns="9000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and insert image</a:t>
            </a:r>
            <a:endParaRPr lang="en-US" dirty="0"/>
          </a:p>
        </p:txBody>
      </p:sp>
      <p:sp>
        <p:nvSpPr>
          <p:cNvPr id="4" name="Date_DateCustomA" hidden="1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US"/>
              <a:t>02-05-2017</a:t>
            </a:r>
            <a:endParaRPr lang="en-GB" dirty="0"/>
          </a:p>
        </p:txBody>
      </p:sp>
      <p:sp>
        <p:nvSpPr>
          <p:cNvPr id="5" name="FLD_PresentationTitle" hidden="1"/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>
              <a:noFill/>
            </a:endParaRPr>
          </a:p>
        </p:txBody>
      </p:sp>
      <p:sp>
        <p:nvSpPr>
          <p:cNvPr id="18" name="White line">
            <a:extLst>
              <a:ext uri="{FF2B5EF4-FFF2-40B4-BE49-F238E27FC236}">
                <a16:creationId xmlns:a16="http://schemas.microsoft.com/office/drawing/2014/main" id="{C3E84107-2491-4BA2-852A-1F51940A86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5400000">
            <a:off x="1215000" y="4933757"/>
            <a:ext cx="90000" cy="2520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9" name="White line">
            <a:extLst>
              <a:ext uri="{FF2B5EF4-FFF2-40B4-BE49-F238E27FC236}">
                <a16:creationId xmlns:a16="http://schemas.microsoft.com/office/drawing/2014/main" id="{70686F02-A6B5-448B-9940-D8F3E52B88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5400000">
            <a:off x="10922999" y="-728609"/>
            <a:ext cx="18000" cy="2520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0" name="Logo on top">
            <a:extLst>
              <a:ext uri="{FF2B5EF4-FFF2-40B4-BE49-F238E27FC236}">
                <a16:creationId xmlns:a16="http://schemas.microsoft.com/office/drawing/2014/main" id="{3FD39135-7880-41E4-B06B-A8C7F1FC8675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280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595959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5273A3B-39E6-4A70-B196-DD3516FD0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294988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4">
            <a:extLst>
              <a:ext uri="{FF2B5EF4-FFF2-40B4-BE49-F238E27FC236}">
                <a16:creationId xmlns:a16="http://schemas.microsoft.com/office/drawing/2014/main" id="{A2D4C4CC-2C2B-4E4A-BABE-191099A7DF52}"/>
              </a:ext>
            </a:extLst>
          </p:cNvPr>
          <p:cNvGrpSpPr/>
          <p:nvPr/>
        </p:nvGrpSpPr>
        <p:grpSpPr>
          <a:xfrm>
            <a:off x="10752600" y="6339508"/>
            <a:ext cx="1075757" cy="333967"/>
            <a:chOff x="10752600" y="6339508"/>
            <a:chExt cx="1075757" cy="333967"/>
          </a:xfrm>
          <a:solidFill>
            <a:srgbClr val="B70D18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1D26526-0348-41C0-8F96-4FFE4213BD27}"/>
                </a:ext>
              </a:extLst>
            </p:cNvPr>
            <p:cNvSpPr/>
            <p:nvPr/>
          </p:nvSpPr>
          <p:spPr>
            <a:xfrm>
              <a:off x="10752600" y="6494402"/>
              <a:ext cx="217421" cy="174789"/>
            </a:xfrm>
            <a:custGeom>
              <a:avLst/>
              <a:gdLst>
                <a:gd name="connsiteX0" fmla="*/ 0 w 217421"/>
                <a:gd name="connsiteY0" fmla="*/ 0 h 174789"/>
                <a:gd name="connsiteX1" fmla="*/ 0 w 217421"/>
                <a:gd name="connsiteY1" fmla="*/ 174790 h 174789"/>
                <a:gd name="connsiteX2" fmla="*/ 52579 w 217421"/>
                <a:gd name="connsiteY2" fmla="*/ 174790 h 174789"/>
                <a:gd name="connsiteX3" fmla="*/ 59684 w 217421"/>
                <a:gd name="connsiteY3" fmla="*/ 69632 h 174789"/>
                <a:gd name="connsiteX4" fmla="*/ 164842 w 217421"/>
                <a:gd name="connsiteY4" fmla="*/ 174790 h 174789"/>
                <a:gd name="connsiteX5" fmla="*/ 217421 w 217421"/>
                <a:gd name="connsiteY5" fmla="*/ 174790 h 174789"/>
                <a:gd name="connsiteX6" fmla="*/ 217421 w 217421"/>
                <a:gd name="connsiteY6" fmla="*/ 0 h 174789"/>
                <a:gd name="connsiteX7" fmla="*/ 162000 w 217421"/>
                <a:gd name="connsiteY7" fmla="*/ 0 h 174789"/>
                <a:gd name="connsiteX8" fmla="*/ 156316 w 217421"/>
                <a:gd name="connsiteY8" fmla="*/ 92369 h 174789"/>
                <a:gd name="connsiteX9" fmla="*/ 66789 w 217421"/>
                <a:gd name="connsiteY9" fmla="*/ 0 h 17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421" h="174789">
                  <a:moveTo>
                    <a:pt x="0" y="0"/>
                  </a:moveTo>
                  <a:lnTo>
                    <a:pt x="0" y="174790"/>
                  </a:lnTo>
                  <a:lnTo>
                    <a:pt x="52579" y="174790"/>
                  </a:lnTo>
                  <a:lnTo>
                    <a:pt x="59684" y="69632"/>
                  </a:lnTo>
                  <a:lnTo>
                    <a:pt x="164842" y="174790"/>
                  </a:lnTo>
                  <a:lnTo>
                    <a:pt x="217421" y="174790"/>
                  </a:lnTo>
                  <a:lnTo>
                    <a:pt x="217421" y="0"/>
                  </a:lnTo>
                  <a:lnTo>
                    <a:pt x="162000" y="0"/>
                  </a:lnTo>
                  <a:lnTo>
                    <a:pt x="156316" y="92369"/>
                  </a:lnTo>
                  <a:lnTo>
                    <a:pt x="66789" y="0"/>
                  </a:lnTo>
                  <a:close/>
                </a:path>
              </a:pathLst>
            </a:custGeom>
            <a:solidFill>
              <a:srgbClr val="B70D18"/>
            </a:solidFill>
            <a:ln w="14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a-DK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06EF12-398C-4FA4-9EBB-F4BA09658974}"/>
                </a:ext>
              </a:extLst>
            </p:cNvPr>
            <p:cNvSpPr/>
            <p:nvPr/>
          </p:nvSpPr>
          <p:spPr>
            <a:xfrm>
              <a:off x="11021178" y="6494402"/>
              <a:ext cx="58263" cy="176210"/>
            </a:xfrm>
            <a:custGeom>
              <a:avLst/>
              <a:gdLst>
                <a:gd name="connsiteX0" fmla="*/ 0 w 58263"/>
                <a:gd name="connsiteY0" fmla="*/ 0 h 176210"/>
                <a:gd name="connsiteX1" fmla="*/ 58263 w 58263"/>
                <a:gd name="connsiteY1" fmla="*/ 0 h 176210"/>
                <a:gd name="connsiteX2" fmla="*/ 58263 w 58263"/>
                <a:gd name="connsiteY2" fmla="*/ 176211 h 176210"/>
                <a:gd name="connsiteX3" fmla="*/ 0 w 58263"/>
                <a:gd name="connsiteY3" fmla="*/ 176211 h 17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63" h="176210">
                  <a:moveTo>
                    <a:pt x="0" y="0"/>
                  </a:moveTo>
                  <a:lnTo>
                    <a:pt x="58263" y="0"/>
                  </a:lnTo>
                  <a:lnTo>
                    <a:pt x="58263" y="176211"/>
                  </a:lnTo>
                  <a:lnTo>
                    <a:pt x="0" y="176211"/>
                  </a:lnTo>
                  <a:close/>
                </a:path>
              </a:pathLst>
            </a:custGeom>
            <a:solidFill>
              <a:srgbClr val="B70D18"/>
            </a:solidFill>
            <a:ln w="14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a-DK"/>
            </a:p>
          </p:txBody>
        </p:sp>
        <p:grpSp>
          <p:nvGrpSpPr>
            <p:cNvPr id="9" name="Graphic 4">
              <a:extLst>
                <a:ext uri="{FF2B5EF4-FFF2-40B4-BE49-F238E27FC236}">
                  <a16:creationId xmlns:a16="http://schemas.microsoft.com/office/drawing/2014/main" id="{A2D4C4CC-2C2B-4E4A-BABE-191099A7DF52}"/>
                </a:ext>
              </a:extLst>
            </p:cNvPr>
            <p:cNvGrpSpPr/>
            <p:nvPr/>
          </p:nvGrpSpPr>
          <p:grpSpPr>
            <a:xfrm>
              <a:off x="11130600" y="6339508"/>
              <a:ext cx="697757" cy="333967"/>
              <a:chOff x="11130600" y="6339508"/>
              <a:chExt cx="697757" cy="333967"/>
            </a:xfrm>
            <a:solidFill>
              <a:srgbClr val="B70D18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8693BFF-818B-4A5E-928F-B07A728B5490}"/>
                  </a:ext>
                </a:extLst>
              </p:cNvPr>
              <p:cNvSpPr/>
              <p:nvPr/>
            </p:nvSpPr>
            <p:spPr>
              <a:xfrm>
                <a:off x="11130600" y="6490139"/>
                <a:ext cx="200489" cy="180473"/>
              </a:xfrm>
              <a:custGeom>
                <a:avLst/>
                <a:gdLst>
                  <a:gd name="connsiteX0" fmla="*/ 200368 w 200489"/>
                  <a:gd name="connsiteY0" fmla="*/ 55421 h 180473"/>
                  <a:gd name="connsiteX1" fmla="*/ 108000 w 200489"/>
                  <a:gd name="connsiteY1" fmla="*/ 0 h 180473"/>
                  <a:gd name="connsiteX2" fmla="*/ 0 w 200489"/>
                  <a:gd name="connsiteY2" fmla="*/ 2842 h 180473"/>
                  <a:gd name="connsiteX3" fmla="*/ 0 w 200489"/>
                  <a:gd name="connsiteY3" fmla="*/ 179053 h 180473"/>
                  <a:gd name="connsiteX4" fmla="*/ 52579 w 200489"/>
                  <a:gd name="connsiteY4" fmla="*/ 179053 h 180473"/>
                  <a:gd name="connsiteX5" fmla="*/ 61105 w 200489"/>
                  <a:gd name="connsiteY5" fmla="*/ 38368 h 180473"/>
                  <a:gd name="connsiteX6" fmla="*/ 96632 w 200489"/>
                  <a:gd name="connsiteY6" fmla="*/ 36947 h 180473"/>
                  <a:gd name="connsiteX7" fmla="*/ 136421 w 200489"/>
                  <a:gd name="connsiteY7" fmla="*/ 59684 h 180473"/>
                  <a:gd name="connsiteX8" fmla="*/ 81000 w 200489"/>
                  <a:gd name="connsiteY8" fmla="*/ 90947 h 180473"/>
                  <a:gd name="connsiteX9" fmla="*/ 81000 w 200489"/>
                  <a:gd name="connsiteY9" fmla="*/ 119369 h 180473"/>
                  <a:gd name="connsiteX10" fmla="*/ 137842 w 200489"/>
                  <a:gd name="connsiteY10" fmla="*/ 180474 h 180473"/>
                  <a:gd name="connsiteX11" fmla="*/ 198947 w 200489"/>
                  <a:gd name="connsiteY11" fmla="*/ 180474 h 180473"/>
                  <a:gd name="connsiteX12" fmla="*/ 153474 w 200489"/>
                  <a:gd name="connsiteY12" fmla="*/ 116526 h 180473"/>
                  <a:gd name="connsiteX13" fmla="*/ 200368 w 200489"/>
                  <a:gd name="connsiteY13" fmla="*/ 55421 h 180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0489" h="180473">
                    <a:moveTo>
                      <a:pt x="200368" y="55421"/>
                    </a:moveTo>
                    <a:cubicBezTo>
                      <a:pt x="197526" y="9947"/>
                      <a:pt x="147789" y="1421"/>
                      <a:pt x="108000" y="0"/>
                    </a:cubicBezTo>
                    <a:cubicBezTo>
                      <a:pt x="75316" y="0"/>
                      <a:pt x="0" y="2842"/>
                      <a:pt x="0" y="2842"/>
                    </a:cubicBezTo>
                    <a:lnTo>
                      <a:pt x="0" y="179053"/>
                    </a:lnTo>
                    <a:lnTo>
                      <a:pt x="52579" y="179053"/>
                    </a:lnTo>
                    <a:lnTo>
                      <a:pt x="61105" y="38368"/>
                    </a:lnTo>
                    <a:cubicBezTo>
                      <a:pt x="61105" y="38368"/>
                      <a:pt x="82421" y="36947"/>
                      <a:pt x="96632" y="36947"/>
                    </a:cubicBezTo>
                    <a:cubicBezTo>
                      <a:pt x="119368" y="36947"/>
                      <a:pt x="135000" y="45474"/>
                      <a:pt x="136421" y="59684"/>
                    </a:cubicBezTo>
                    <a:cubicBezTo>
                      <a:pt x="137842" y="73895"/>
                      <a:pt x="132158" y="90947"/>
                      <a:pt x="81000" y="90947"/>
                    </a:cubicBezTo>
                    <a:lnTo>
                      <a:pt x="81000" y="119369"/>
                    </a:lnTo>
                    <a:lnTo>
                      <a:pt x="137842" y="180474"/>
                    </a:lnTo>
                    <a:lnTo>
                      <a:pt x="198947" y="180474"/>
                    </a:lnTo>
                    <a:lnTo>
                      <a:pt x="153474" y="116526"/>
                    </a:lnTo>
                    <a:cubicBezTo>
                      <a:pt x="154895" y="115105"/>
                      <a:pt x="203211" y="102316"/>
                      <a:pt x="200368" y="55421"/>
                    </a:cubicBezTo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B46F5E6-A5F0-4105-B4BA-6AEC5163ACC5}"/>
                  </a:ext>
                </a:extLst>
              </p:cNvPr>
              <p:cNvSpPr/>
              <p:nvPr/>
            </p:nvSpPr>
            <p:spPr>
              <a:xfrm>
                <a:off x="11357968" y="6471666"/>
                <a:ext cx="261473" cy="197526"/>
              </a:xfrm>
              <a:custGeom>
                <a:avLst/>
                <a:gdLst>
                  <a:gd name="connsiteX0" fmla="*/ 176211 w 261473"/>
                  <a:gd name="connsiteY0" fmla="*/ 22737 h 197526"/>
                  <a:gd name="connsiteX1" fmla="*/ 89526 w 261473"/>
                  <a:gd name="connsiteY1" fmla="*/ 22737 h 197526"/>
                  <a:gd name="connsiteX2" fmla="*/ 52579 w 261473"/>
                  <a:gd name="connsiteY2" fmla="*/ 92369 h 197526"/>
                  <a:gd name="connsiteX3" fmla="*/ 1421 w 261473"/>
                  <a:gd name="connsiteY3" fmla="*/ 0 h 197526"/>
                  <a:gd name="connsiteX4" fmla="*/ 0 w 261473"/>
                  <a:gd name="connsiteY4" fmla="*/ 0 h 197526"/>
                  <a:gd name="connsiteX5" fmla="*/ 0 w 261473"/>
                  <a:gd name="connsiteY5" fmla="*/ 75316 h 197526"/>
                  <a:gd name="connsiteX6" fmla="*/ 32684 w 261473"/>
                  <a:gd name="connsiteY6" fmla="*/ 135000 h 197526"/>
                  <a:gd name="connsiteX7" fmla="*/ 2842 w 261473"/>
                  <a:gd name="connsiteY7" fmla="*/ 197527 h 197526"/>
                  <a:gd name="connsiteX8" fmla="*/ 59684 w 261473"/>
                  <a:gd name="connsiteY8" fmla="*/ 197527 h 197526"/>
                  <a:gd name="connsiteX9" fmla="*/ 78158 w 261473"/>
                  <a:gd name="connsiteY9" fmla="*/ 163421 h 197526"/>
                  <a:gd name="connsiteX10" fmla="*/ 78158 w 261473"/>
                  <a:gd name="connsiteY10" fmla="*/ 163421 h 197526"/>
                  <a:gd name="connsiteX11" fmla="*/ 133579 w 261473"/>
                  <a:gd name="connsiteY11" fmla="*/ 173369 h 197526"/>
                  <a:gd name="connsiteX12" fmla="*/ 133579 w 261473"/>
                  <a:gd name="connsiteY12" fmla="*/ 123632 h 197526"/>
                  <a:gd name="connsiteX13" fmla="*/ 102316 w 261473"/>
                  <a:gd name="connsiteY13" fmla="*/ 117948 h 197526"/>
                  <a:gd name="connsiteX14" fmla="*/ 130737 w 261473"/>
                  <a:gd name="connsiteY14" fmla="*/ 66790 h 197526"/>
                  <a:gd name="connsiteX15" fmla="*/ 204632 w 261473"/>
                  <a:gd name="connsiteY15" fmla="*/ 197527 h 197526"/>
                  <a:gd name="connsiteX16" fmla="*/ 261474 w 261473"/>
                  <a:gd name="connsiteY16" fmla="*/ 197527 h 197526"/>
                  <a:gd name="connsiteX17" fmla="*/ 217421 w 261473"/>
                  <a:gd name="connsiteY17" fmla="*/ 105158 h 197526"/>
                  <a:gd name="connsiteX18" fmla="*/ 176211 w 261473"/>
                  <a:gd name="connsiteY18" fmla="*/ 22737 h 197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1473" h="197526">
                    <a:moveTo>
                      <a:pt x="176211" y="22737"/>
                    </a:moveTo>
                    <a:lnTo>
                      <a:pt x="89526" y="22737"/>
                    </a:lnTo>
                    <a:cubicBezTo>
                      <a:pt x="89526" y="22737"/>
                      <a:pt x="81000" y="35526"/>
                      <a:pt x="52579" y="92369"/>
                    </a:cubicBezTo>
                    <a:cubicBezTo>
                      <a:pt x="14211" y="61105"/>
                      <a:pt x="4263" y="19895"/>
                      <a:pt x="1421" y="0"/>
                    </a:cubicBezTo>
                    <a:lnTo>
                      <a:pt x="0" y="0"/>
                    </a:lnTo>
                    <a:lnTo>
                      <a:pt x="0" y="75316"/>
                    </a:lnTo>
                    <a:cubicBezTo>
                      <a:pt x="0" y="75316"/>
                      <a:pt x="5684" y="108000"/>
                      <a:pt x="32684" y="135000"/>
                    </a:cubicBezTo>
                    <a:cubicBezTo>
                      <a:pt x="7105" y="187579"/>
                      <a:pt x="2842" y="197527"/>
                      <a:pt x="2842" y="197527"/>
                    </a:cubicBezTo>
                    <a:lnTo>
                      <a:pt x="59684" y="197527"/>
                    </a:lnTo>
                    <a:lnTo>
                      <a:pt x="78158" y="163421"/>
                    </a:lnTo>
                    <a:cubicBezTo>
                      <a:pt x="78158" y="163421"/>
                      <a:pt x="78158" y="163421"/>
                      <a:pt x="78158" y="163421"/>
                    </a:cubicBezTo>
                    <a:cubicBezTo>
                      <a:pt x="106579" y="173369"/>
                      <a:pt x="133579" y="173369"/>
                      <a:pt x="133579" y="173369"/>
                    </a:cubicBezTo>
                    <a:lnTo>
                      <a:pt x="133579" y="123632"/>
                    </a:lnTo>
                    <a:cubicBezTo>
                      <a:pt x="133579" y="123632"/>
                      <a:pt x="120789" y="123632"/>
                      <a:pt x="102316" y="117948"/>
                    </a:cubicBezTo>
                    <a:lnTo>
                      <a:pt x="130737" y="66790"/>
                    </a:lnTo>
                    <a:lnTo>
                      <a:pt x="204632" y="197527"/>
                    </a:lnTo>
                    <a:lnTo>
                      <a:pt x="261474" y="197527"/>
                    </a:lnTo>
                    <a:cubicBezTo>
                      <a:pt x="261474" y="197527"/>
                      <a:pt x="254368" y="180474"/>
                      <a:pt x="217421" y="105158"/>
                    </a:cubicBezTo>
                    <a:cubicBezTo>
                      <a:pt x="184737" y="35526"/>
                      <a:pt x="176211" y="22737"/>
                      <a:pt x="176211" y="22737"/>
                    </a:cubicBezTo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D2B355B-A69B-4385-9164-C01A9C7BD298}"/>
                  </a:ext>
                </a:extLst>
              </p:cNvPr>
              <p:cNvSpPr/>
              <p:nvPr/>
            </p:nvSpPr>
            <p:spPr>
              <a:xfrm>
                <a:off x="11636494" y="6485648"/>
                <a:ext cx="191863" cy="187826"/>
              </a:xfrm>
              <a:custGeom>
                <a:avLst/>
                <a:gdLst>
                  <a:gd name="connsiteX0" fmla="*/ 95211 w 191863"/>
                  <a:gd name="connsiteY0" fmla="*/ 69860 h 187826"/>
                  <a:gd name="connsiteX1" fmla="*/ 66789 w 191863"/>
                  <a:gd name="connsiteY1" fmla="*/ 55649 h 187826"/>
                  <a:gd name="connsiteX2" fmla="*/ 110842 w 191863"/>
                  <a:gd name="connsiteY2" fmla="*/ 40018 h 187826"/>
                  <a:gd name="connsiteX3" fmla="*/ 180474 w 191863"/>
                  <a:gd name="connsiteY3" fmla="*/ 45702 h 187826"/>
                  <a:gd name="connsiteX4" fmla="*/ 180474 w 191863"/>
                  <a:gd name="connsiteY4" fmla="*/ 4491 h 187826"/>
                  <a:gd name="connsiteX5" fmla="*/ 90947 w 191863"/>
                  <a:gd name="connsiteY5" fmla="*/ 228 h 187826"/>
                  <a:gd name="connsiteX6" fmla="*/ 0 w 191863"/>
                  <a:gd name="connsiteY6" fmla="*/ 59912 h 187826"/>
                  <a:gd name="connsiteX7" fmla="*/ 105158 w 191863"/>
                  <a:gd name="connsiteY7" fmla="*/ 119597 h 187826"/>
                  <a:gd name="connsiteX8" fmla="*/ 129316 w 191863"/>
                  <a:gd name="connsiteY8" fmla="*/ 130965 h 187826"/>
                  <a:gd name="connsiteX9" fmla="*/ 73895 w 191863"/>
                  <a:gd name="connsiteY9" fmla="*/ 146597 h 187826"/>
                  <a:gd name="connsiteX10" fmla="*/ 7105 w 191863"/>
                  <a:gd name="connsiteY10" fmla="*/ 138070 h 187826"/>
                  <a:gd name="connsiteX11" fmla="*/ 7105 w 191863"/>
                  <a:gd name="connsiteY11" fmla="*/ 182123 h 187826"/>
                  <a:gd name="connsiteX12" fmla="*/ 89526 w 191863"/>
                  <a:gd name="connsiteY12" fmla="*/ 187807 h 187826"/>
                  <a:gd name="connsiteX13" fmla="*/ 191842 w 191863"/>
                  <a:gd name="connsiteY13" fmla="*/ 128123 h 187826"/>
                  <a:gd name="connsiteX14" fmla="*/ 95211 w 191863"/>
                  <a:gd name="connsiteY14" fmla="*/ 69860 h 18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1863" h="187826">
                    <a:moveTo>
                      <a:pt x="95211" y="69860"/>
                    </a:moveTo>
                    <a:cubicBezTo>
                      <a:pt x="76737" y="68439"/>
                      <a:pt x="66789" y="64176"/>
                      <a:pt x="66789" y="55649"/>
                    </a:cubicBezTo>
                    <a:cubicBezTo>
                      <a:pt x="66789" y="44281"/>
                      <a:pt x="81000" y="40018"/>
                      <a:pt x="110842" y="40018"/>
                    </a:cubicBezTo>
                    <a:cubicBezTo>
                      <a:pt x="140684" y="40018"/>
                      <a:pt x="180474" y="45702"/>
                      <a:pt x="180474" y="45702"/>
                    </a:cubicBezTo>
                    <a:lnTo>
                      <a:pt x="180474" y="4491"/>
                    </a:lnTo>
                    <a:cubicBezTo>
                      <a:pt x="180474" y="4491"/>
                      <a:pt x="135000" y="-1193"/>
                      <a:pt x="90947" y="228"/>
                    </a:cubicBezTo>
                    <a:cubicBezTo>
                      <a:pt x="75316" y="228"/>
                      <a:pt x="0" y="228"/>
                      <a:pt x="0" y="59912"/>
                    </a:cubicBezTo>
                    <a:cubicBezTo>
                      <a:pt x="0" y="116755"/>
                      <a:pt x="73895" y="118176"/>
                      <a:pt x="105158" y="119597"/>
                    </a:cubicBezTo>
                    <a:cubicBezTo>
                      <a:pt x="116526" y="119597"/>
                      <a:pt x="129316" y="122439"/>
                      <a:pt x="129316" y="130965"/>
                    </a:cubicBezTo>
                    <a:cubicBezTo>
                      <a:pt x="130737" y="143755"/>
                      <a:pt x="108000" y="146597"/>
                      <a:pt x="73895" y="146597"/>
                    </a:cubicBezTo>
                    <a:cubicBezTo>
                      <a:pt x="39789" y="146597"/>
                      <a:pt x="7105" y="138070"/>
                      <a:pt x="7105" y="138070"/>
                    </a:cubicBezTo>
                    <a:lnTo>
                      <a:pt x="7105" y="182123"/>
                    </a:lnTo>
                    <a:cubicBezTo>
                      <a:pt x="7105" y="182123"/>
                      <a:pt x="54000" y="187807"/>
                      <a:pt x="89526" y="187807"/>
                    </a:cubicBezTo>
                    <a:cubicBezTo>
                      <a:pt x="105158" y="187807"/>
                      <a:pt x="193263" y="190649"/>
                      <a:pt x="191842" y="128123"/>
                    </a:cubicBezTo>
                    <a:cubicBezTo>
                      <a:pt x="193263" y="64176"/>
                      <a:pt x="122211" y="71281"/>
                      <a:pt x="95211" y="69860"/>
                    </a:cubicBezTo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221DD12-4B4F-4911-85F2-7657655003F6}"/>
                  </a:ext>
                </a:extLst>
              </p:cNvPr>
              <p:cNvSpPr/>
              <p:nvPr/>
            </p:nvSpPr>
            <p:spPr>
              <a:xfrm>
                <a:off x="11392023" y="6339508"/>
                <a:ext cx="100945" cy="137842"/>
              </a:xfrm>
              <a:custGeom>
                <a:avLst/>
                <a:gdLst>
                  <a:gd name="connsiteX0" fmla="*/ 4314 w 100945"/>
                  <a:gd name="connsiteY0" fmla="*/ 137842 h 137842"/>
                  <a:gd name="connsiteX1" fmla="*/ 100945 w 100945"/>
                  <a:gd name="connsiteY1" fmla="*/ 55421 h 137842"/>
                  <a:gd name="connsiteX2" fmla="*/ 100945 w 100945"/>
                  <a:gd name="connsiteY2" fmla="*/ 0 h 137842"/>
                  <a:gd name="connsiteX3" fmla="*/ 51 w 100945"/>
                  <a:gd name="connsiteY3" fmla="*/ 109421 h 137842"/>
                  <a:gd name="connsiteX4" fmla="*/ 4314 w 100945"/>
                  <a:gd name="connsiteY4" fmla="*/ 137842 h 137842"/>
                  <a:gd name="connsiteX5" fmla="*/ 4314 w 100945"/>
                  <a:gd name="connsiteY5" fmla="*/ 137842 h 137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945" h="137842">
                    <a:moveTo>
                      <a:pt x="4314" y="137842"/>
                    </a:moveTo>
                    <a:cubicBezTo>
                      <a:pt x="11419" y="99474"/>
                      <a:pt x="49787" y="56842"/>
                      <a:pt x="100945" y="55421"/>
                    </a:cubicBezTo>
                    <a:lnTo>
                      <a:pt x="100945" y="0"/>
                    </a:lnTo>
                    <a:cubicBezTo>
                      <a:pt x="27051" y="8526"/>
                      <a:pt x="-1370" y="72474"/>
                      <a:pt x="51" y="109421"/>
                    </a:cubicBezTo>
                    <a:cubicBezTo>
                      <a:pt x="51" y="119369"/>
                      <a:pt x="1472" y="129316"/>
                      <a:pt x="4314" y="137842"/>
                    </a:cubicBezTo>
                    <a:lnTo>
                      <a:pt x="4314" y="137842"/>
                    </a:lnTo>
                    <a:close/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</p:grp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EAF4C72-F900-4059-9C84-2813E8024B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42F63370-8532-4D34-9446-E54D6CC8C19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97463" y="0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171A715E-F61B-4612-B801-1A94422B829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292389" y="0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EB3AB690-E499-4D45-A7C5-BDF760163E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4926" y="0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0DC306A9-D475-4FEB-A51C-B49BDF1675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2120513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B6329C3A-A9AF-419A-B247-3089AE0F22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97463" y="2120513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F11B47FB-3100-49F0-8967-F6148B9AA7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92389" y="2120513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E4CD6A19-31A7-4B97-967B-C1BACF39AE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94926" y="2120513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FBF60AD9-F665-408B-A07D-3DA9848947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241025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DEA30BE2-219A-43AF-BF54-8195F9E3A87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097463" y="4241025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85B17022-B96A-4BA4-B52D-1737627682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92389" y="4241025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7" name="Picture Placeholder 14">
            <a:extLst>
              <a:ext uri="{FF2B5EF4-FFF2-40B4-BE49-F238E27FC236}">
                <a16:creationId xmlns:a16="http://schemas.microsoft.com/office/drawing/2014/main" id="{3D74F5FE-7F34-46A1-8FEF-A8ADA2AC5B7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94926" y="4241025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178E2D9-12FA-44EB-9399-062F9145CF1E}"/>
              </a:ext>
            </a:extLst>
          </p:cNvPr>
          <p:cNvSpPr txBox="1">
            <a:spLocks/>
          </p:cNvSpPr>
          <p:nvPr/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tx1"/>
                </a:solidFill>
              </a:rPr>
              <a:pPr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13054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1825">
          <p15:clr>
            <a:srgbClr val="A4A3A4"/>
          </p15:clr>
        </p15:guide>
        <p15:guide id="2" pos="1950">
          <p15:clr>
            <a:srgbClr val="A4A3A4"/>
          </p15:clr>
        </p15:guide>
        <p15:guide id="3" pos="3775">
          <p15:clr>
            <a:srgbClr val="A4A3A4"/>
          </p15:clr>
        </p15:guide>
        <p15:guide id="4" pos="3902">
          <p15:clr>
            <a:srgbClr val="A4A3A4"/>
          </p15:clr>
        </p15:guide>
        <p15:guide id="5" pos="5728">
          <p15:clr>
            <a:srgbClr val="A4A3A4"/>
          </p15:clr>
        </p15:guide>
        <p15:guide id="6" pos="5852">
          <p15:clr>
            <a:srgbClr val="A4A3A4"/>
          </p15:clr>
        </p15:guide>
        <p15:guide id="7" orient="horz" pos="1335">
          <p15:clr>
            <a:srgbClr val="A4A3A4"/>
          </p15:clr>
        </p15:guide>
        <p15:guide id="8" orient="horz" pos="1210">
          <p15:clr>
            <a:srgbClr val="A4A3A4"/>
          </p15:clr>
        </p15:guide>
        <p15:guide id="9" orient="horz" pos="2546">
          <p15:clr>
            <a:srgbClr val="A4A3A4"/>
          </p15:clr>
        </p15:guide>
        <p15:guide id="10" orient="horz" pos="2671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7A650-4712-4097-931A-5EE2BCDC401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819650" y="0"/>
            <a:ext cx="7372350" cy="6858000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and insert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EBFBEB-1222-4E81-B4BC-C71DBAB2D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4305600" cy="1636918"/>
          </a:xfrm>
          <a:prstGeom prst="rect">
            <a:avLst/>
          </a:prstGeom>
        </p:spPr>
        <p:txBody>
          <a:bodyPr lIns="72000" tIns="36000" rIns="72000" bIns="36000" anchor="t"/>
          <a:lstStyle>
            <a:lvl1pPr>
              <a:defRPr sz="4000"/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0E74145-CF5A-4071-A2BE-2C6FA63A35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2380541"/>
            <a:ext cx="4305600" cy="3779330"/>
          </a:xfrm>
        </p:spPr>
        <p:txBody>
          <a:bodyPr lIns="72000" tIns="36000" rIns="72000" bIns="3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078D9B-5AAD-45B7-BF17-A69402EF4FD5}"/>
              </a:ext>
            </a:extLst>
          </p:cNvPr>
          <p:cNvCxnSpPr/>
          <p:nvPr/>
        </p:nvCxnSpPr>
        <p:spPr>
          <a:xfrm flipH="1">
            <a:off x="360000" y="2164223"/>
            <a:ext cx="2520000" cy="0"/>
          </a:xfrm>
          <a:prstGeom prst="line">
            <a:avLst/>
          </a:prstGeom>
          <a:ln w="920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ogo on top">
            <a:extLst>
              <a:ext uri="{FF2B5EF4-FFF2-40B4-BE49-F238E27FC236}">
                <a16:creationId xmlns:a16="http://schemas.microsoft.com/office/drawing/2014/main" id="{6DF414E4-381E-49EB-AE58-12043C54FDC6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532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9553C-B70F-4221-8C05-67C34C6F5F0A}"/>
              </a:ext>
            </a:extLst>
          </p:cNvPr>
          <p:cNvSpPr txBox="1">
            <a:spLocks/>
          </p:cNvSpPr>
          <p:nvPr/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tx1"/>
                </a:solidFill>
              </a:rPr>
              <a:pPr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96964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036">
          <p15:clr>
            <a:srgbClr val="A4A3A4"/>
          </p15:clr>
        </p15:guide>
        <p15:guide id="2" pos="2938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map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078D9B-5AAD-45B7-BF17-A69402EF4FD5}"/>
              </a:ext>
            </a:extLst>
          </p:cNvPr>
          <p:cNvCxnSpPr/>
          <p:nvPr/>
        </p:nvCxnSpPr>
        <p:spPr>
          <a:xfrm flipH="1">
            <a:off x="339304" y="2164223"/>
            <a:ext cx="2520000" cy="0"/>
          </a:xfrm>
          <a:prstGeom prst="line">
            <a:avLst/>
          </a:prstGeom>
          <a:ln w="920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BFEBFBEB-1222-4E81-B4BC-C71DBAB2D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60000"/>
            <a:ext cx="4305900" cy="1636918"/>
          </a:xfrm>
          <a:prstGeom prst="rect">
            <a:avLst/>
          </a:prstGeom>
        </p:spPr>
        <p:txBody>
          <a:bodyPr lIns="72000" tIns="36000" rIns="72000" bIns="36000" anchor="t"/>
          <a:lstStyle>
            <a:lvl1pPr>
              <a:defRPr sz="4000"/>
            </a:lvl1pPr>
          </a:lstStyle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C01BBC1-6088-4A5C-BB43-18C3AD5488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2380541"/>
            <a:ext cx="4305600" cy="3779330"/>
          </a:xfrm>
        </p:spPr>
        <p:txBody>
          <a:bodyPr lIns="72000" tIns="36000" rIns="72000" bIns="3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078E2B5-22BB-47BE-A4E4-FDDF70ABD65D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A5F82C-F561-4E43-91A4-85B9CEEF7B0D}"/>
              </a:ext>
            </a:extLst>
          </p:cNvPr>
          <p:cNvSpPr txBox="1">
            <a:spLocks/>
          </p:cNvSpPr>
          <p:nvPr/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tx1"/>
                </a:solidFill>
              </a:rPr>
              <a:pPr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35327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2938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4BE65-C530-4290-986A-FB215B0F93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9400" y="1314448"/>
            <a:ext cx="5540398" cy="619713"/>
          </a:xfrm>
          <a:prstGeom prst="rect">
            <a:avLst/>
          </a:prstGeom>
        </p:spPr>
        <p:txBody>
          <a:bodyPr lIns="72000" tIns="36000" rIns="72000" bIns="36000" anchor="ctr">
            <a:noAutofit/>
          </a:bodyPr>
          <a:lstStyle>
            <a:lvl1pPr marL="0" indent="0">
              <a:buNone/>
              <a:defRPr sz="2200" b="1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F22894F-B793-4F80-9F3B-C921E0A14A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1954800"/>
            <a:ext cx="5540400" cy="4204800"/>
          </a:xfrm>
          <a:ln w="19050">
            <a:solidFill>
              <a:schemeClr val="accent6"/>
            </a:solidFill>
          </a:ln>
        </p:spPr>
        <p:txBody>
          <a:bodyPr lIns="72000" tIns="36000" rIns="72000" bIns="36000"/>
          <a:lstStyle>
            <a:lvl1pPr>
              <a:defRPr baseline="0"/>
            </a:lvl1pPr>
          </a:lstStyle>
          <a:p>
            <a:pPr lvl="0"/>
            <a:r>
              <a:rPr lang="en-US" noProof="0" dirty="0"/>
              <a:t>Click to edit text or add media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FCF2E0-BB49-4491-94D2-B90F9291BCC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92202" y="1314448"/>
            <a:ext cx="5540398" cy="619713"/>
          </a:xfrm>
          <a:prstGeom prst="rect">
            <a:avLst/>
          </a:prstGeom>
        </p:spPr>
        <p:txBody>
          <a:bodyPr lIns="72000" tIns="36000" rIns="72000" bIns="36000" anchor="ctr">
            <a:noAutofit/>
          </a:bodyPr>
          <a:lstStyle>
            <a:lvl1pPr marL="0" indent="0">
              <a:buNone/>
              <a:defRPr sz="2200" b="1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F958320-7923-485F-A705-308A16EADBF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92800" y="1954800"/>
            <a:ext cx="5540400" cy="4204800"/>
          </a:xfrm>
          <a:ln w="19050">
            <a:solidFill>
              <a:schemeClr val="accent6"/>
            </a:solidFill>
          </a:ln>
        </p:spPr>
        <p:txBody>
          <a:bodyPr lIns="72000" tIns="36000" rIns="72000" bIns="36000"/>
          <a:lstStyle>
            <a:lvl1pPr>
              <a:defRPr/>
            </a:lvl1pPr>
          </a:lstStyle>
          <a:p>
            <a:pPr lvl="0"/>
            <a:r>
              <a:rPr lang="en-US" noProof="0" dirty="0"/>
              <a:t>Click to edit text or add media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EEDE1A-9C78-4568-A47E-47F47AA96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2600" y="6339508"/>
            <a:ext cx="1080000" cy="341053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431EF4F5-27FF-4BC7-9411-638B999E1D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1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rm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4075232-5F4D-4FC9-86C6-5CB7CB93532A}"/>
              </a:ext>
            </a:extLst>
          </p:cNvPr>
          <p:cNvSpPr txBox="1">
            <a:spLocks/>
          </p:cNvSpPr>
          <p:nvPr/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/>
              <a:pPr/>
              <a:t>‹#›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01015648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963">
          <p15:clr>
            <a:srgbClr val="A4A3A4"/>
          </p15:clr>
        </p15:guide>
        <p15:guide id="2" pos="3716">
          <p15:clr>
            <a:srgbClr val="A4A3A4"/>
          </p15:clr>
        </p15:guide>
        <p15:guide id="3" orient="horz" pos="827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Quo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02-05-2017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3BAE68-619C-4E72-824F-F72BF1532871}"/>
              </a:ext>
            </a:extLst>
          </p:cNvPr>
          <p:cNvCxnSpPr/>
          <p:nvPr/>
        </p:nvCxnSpPr>
        <p:spPr>
          <a:xfrm flipH="1">
            <a:off x="2852101" y="4008391"/>
            <a:ext cx="2520000" cy="0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C2C21B-CD4C-49CB-B367-2437B48D32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400" y="1234439"/>
            <a:ext cx="4531294" cy="2151497"/>
          </a:xfrm>
          <a:prstGeom prst="rect">
            <a:avLst/>
          </a:prstGeom>
        </p:spPr>
        <p:txBody>
          <a:bodyPr lIns="72000" tIns="36000" rIns="72000" bIns="36000">
            <a:noAutofit/>
          </a:bodyPr>
          <a:lstStyle>
            <a:lvl1pPr marL="0" indent="0">
              <a:buNone/>
              <a:defRPr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i="1">
                <a:solidFill>
                  <a:schemeClr val="tx1"/>
                </a:solidFill>
                <a:latin typeface="+mn-lt"/>
              </a:defRPr>
            </a:lvl2pPr>
            <a:lvl3pPr marL="914400" indent="0">
              <a:buNone/>
              <a:defRPr i="1">
                <a:solidFill>
                  <a:schemeClr val="tx1"/>
                </a:solidFill>
                <a:latin typeface="+mn-lt"/>
              </a:defRPr>
            </a:lvl3pPr>
            <a:lvl4pPr marL="1371600" indent="0">
              <a:buNone/>
              <a:defRPr i="1">
                <a:solidFill>
                  <a:schemeClr val="tx1"/>
                </a:solidFill>
                <a:latin typeface="+mn-lt"/>
              </a:defRPr>
            </a:lvl4pPr>
            <a:lvl5pPr marL="1828800" indent="0">
              <a:buNone/>
              <a:defRPr i="1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“ Click to add quote..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6B9DF4D-F2BC-4ED0-9111-08038ED808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400" y="3557015"/>
            <a:ext cx="4531294" cy="274312"/>
          </a:xfrm>
          <a:prstGeom prst="rect">
            <a:avLst/>
          </a:prstGeom>
        </p:spPr>
        <p:txBody>
          <a:bodyPr lIns="72000" tIns="36000" rIns="72000" bIns="36000">
            <a:noAutofit/>
          </a:bodyPr>
          <a:lstStyle>
            <a:lvl1pPr marL="0" indent="0" algn="r">
              <a:buNone/>
              <a:defRPr lang="da-DK" sz="1400" b="0" i="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i="1">
                <a:solidFill>
                  <a:schemeClr val="tx1"/>
                </a:solidFill>
                <a:latin typeface="+mn-lt"/>
              </a:defRPr>
            </a:lvl2pPr>
            <a:lvl3pPr marL="914400" indent="0">
              <a:buNone/>
              <a:defRPr i="1">
                <a:solidFill>
                  <a:schemeClr val="tx1"/>
                </a:solidFill>
                <a:latin typeface="+mn-lt"/>
              </a:defRPr>
            </a:lvl3pPr>
            <a:lvl4pPr marL="1371600" indent="0">
              <a:buNone/>
              <a:defRPr i="1">
                <a:solidFill>
                  <a:schemeClr val="tx1"/>
                </a:solidFill>
                <a:latin typeface="+mn-lt"/>
              </a:defRPr>
            </a:lvl4pPr>
            <a:lvl5pPr marL="1828800" indent="0">
              <a:buNone/>
              <a:defRPr i="1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- Insert name of </a:t>
            </a:r>
            <a:r>
              <a:rPr lang="en-US" dirty="0" err="1"/>
              <a:t>quotee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929B9F-11AA-41A9-8ABF-8BCDD8479B88}"/>
              </a:ext>
            </a:extLst>
          </p:cNvPr>
          <p:cNvCxnSpPr/>
          <p:nvPr/>
        </p:nvCxnSpPr>
        <p:spPr>
          <a:xfrm flipH="1">
            <a:off x="840806" y="1155954"/>
            <a:ext cx="2520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26A2FA-6FEB-47DD-8D22-35F2EB96812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096000" y="1"/>
            <a:ext cx="6096000" cy="68579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image or icon</a:t>
            </a:r>
          </a:p>
          <a:p>
            <a:pPr lvl="0"/>
            <a:r>
              <a:rPr lang="en-US" dirty="0"/>
              <a:t>													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da-DK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2B94D57-3FE2-4256-8FB4-1491CE5D1A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8290" y="6375818"/>
            <a:ext cx="5118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130694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39">
          <p15:clr>
            <a:srgbClr val="A4A3A4"/>
          </p15:clr>
        </p15:guide>
        <p15:guide id="2" pos="530">
          <p15:clr>
            <a:srgbClr val="A4A3A4"/>
          </p15:clr>
        </p15:guide>
        <p15:guide id="3" pos="3385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24617FF-8440-4B4B-B5DC-B52456B510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image or </a:t>
            </a:r>
            <a:r>
              <a:rPr lang="da-DK" dirty="0" err="1"/>
              <a:t>leave</a:t>
            </a:r>
            <a:r>
              <a:rPr lang="da-DK" dirty="0"/>
              <a:t> to </a:t>
            </a:r>
            <a:r>
              <a:rPr lang="da-DK" dirty="0" err="1"/>
              <a:t>preserve</a:t>
            </a:r>
            <a:r>
              <a:rPr lang="da-DK" dirty="0"/>
              <a:t> </a:t>
            </a:r>
            <a:r>
              <a:rPr lang="da-DK" dirty="0" err="1"/>
              <a:t>colored</a:t>
            </a:r>
            <a:r>
              <a:rPr lang="da-DK" dirty="0"/>
              <a:t> </a:t>
            </a:r>
            <a:r>
              <a:rPr lang="da-DK" dirty="0" err="1"/>
              <a:t>background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20790" y="5277691"/>
            <a:ext cx="3459636" cy="45719"/>
          </a:xfrm>
          <a:custGeom>
            <a:avLst/>
            <a:gdLst>
              <a:gd name="connsiteX0" fmla="*/ 0 w 3591613"/>
              <a:gd name="connsiteY0" fmla="*/ 0 h 1357710"/>
              <a:gd name="connsiteX1" fmla="*/ 3591613 w 3591613"/>
              <a:gd name="connsiteY1" fmla="*/ 0 h 1357710"/>
              <a:gd name="connsiteX2" fmla="*/ 3591613 w 3591613"/>
              <a:gd name="connsiteY2" fmla="*/ 1357710 h 1357710"/>
              <a:gd name="connsiteX3" fmla="*/ 0 w 3591613"/>
              <a:gd name="connsiteY3" fmla="*/ 1357710 h 1357710"/>
              <a:gd name="connsiteX4" fmla="*/ 0 w 3591613"/>
              <a:gd name="connsiteY4" fmla="*/ 0 h 1357710"/>
              <a:gd name="connsiteX0" fmla="*/ 0 w 3591613"/>
              <a:gd name="connsiteY0" fmla="*/ 1357710 h 1357710"/>
              <a:gd name="connsiteX1" fmla="*/ 3591613 w 3591613"/>
              <a:gd name="connsiteY1" fmla="*/ 0 h 1357710"/>
              <a:gd name="connsiteX2" fmla="*/ 3591613 w 3591613"/>
              <a:gd name="connsiteY2" fmla="*/ 1357710 h 1357710"/>
              <a:gd name="connsiteX3" fmla="*/ 0 w 3591613"/>
              <a:gd name="connsiteY3" fmla="*/ 1357710 h 1357710"/>
              <a:gd name="connsiteX0" fmla="*/ 0 w 3591613"/>
              <a:gd name="connsiteY0" fmla="*/ 0 h 0"/>
              <a:gd name="connsiteX1" fmla="*/ 3591613 w 3591613"/>
              <a:gd name="connsiteY1" fmla="*/ 0 h 0"/>
              <a:gd name="connsiteX2" fmla="*/ 0 w 3591613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1613">
                <a:moveTo>
                  <a:pt x="0" y="0"/>
                </a:moveTo>
                <a:lnTo>
                  <a:pt x="3591613" y="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  <a:effectLst/>
        </p:spPr>
        <p:txBody>
          <a:bodyPr tIns="0" bIns="396000" anchor="b" anchorCtr="0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01</a:t>
            </a:r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CE3EBF-845A-4679-AC79-706F41CBBB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3359" y="5351097"/>
            <a:ext cx="4791075" cy="808404"/>
          </a:xfrm>
          <a:prstGeom prst="rect">
            <a:avLst/>
          </a:prstGeom>
        </p:spPr>
        <p:txBody>
          <a:bodyPr lIns="72000" tIns="36000" rIns="72000" bIns="36000">
            <a:noAutofit/>
          </a:bodyPr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 algn="r">
              <a:buNone/>
              <a:defRPr>
                <a:solidFill>
                  <a:schemeClr val="tx1"/>
                </a:solidFill>
              </a:defRPr>
            </a:lvl2pPr>
            <a:lvl3pPr marL="914400" indent="0" algn="r">
              <a:buNone/>
              <a:defRPr>
                <a:solidFill>
                  <a:schemeClr val="tx1"/>
                </a:solidFill>
              </a:defRPr>
            </a:lvl3pPr>
            <a:lvl4pPr marL="1371600" indent="0" algn="r">
              <a:buNone/>
              <a:defRPr>
                <a:solidFill>
                  <a:schemeClr val="tx1"/>
                </a:solidFill>
              </a:defRPr>
            </a:lvl4pPr>
            <a:lvl5pPr marL="1828800" indent="0" algn="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</a:t>
            </a:r>
            <a:r>
              <a:rPr lang="da-DK" dirty="0" err="1"/>
              <a:t>chapter</a:t>
            </a:r>
            <a:r>
              <a:rPr lang="da-DK" dirty="0"/>
              <a:t> </a:t>
            </a:r>
            <a:r>
              <a:rPr lang="da-DK" dirty="0" err="1"/>
              <a:t>text</a:t>
            </a:r>
            <a:r>
              <a:rPr lang="da-DK" dirty="0"/>
              <a:t> </a:t>
            </a:r>
          </a:p>
        </p:txBody>
      </p:sp>
      <p:sp>
        <p:nvSpPr>
          <p:cNvPr id="3" name="Date Placeholder 2" hidden="1"/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02-05-2017</a:t>
            </a:r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510D58F-CFEA-4848-9016-8CF12C266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200" y="1440000"/>
            <a:ext cx="6840000" cy="71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8563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NIRAS S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24617FF-8440-4B4B-B5DC-B52456B510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image or </a:t>
            </a:r>
            <a:r>
              <a:rPr lang="da-DK" dirty="0" err="1"/>
              <a:t>leave</a:t>
            </a:r>
            <a:r>
              <a:rPr lang="da-DK" dirty="0"/>
              <a:t> to </a:t>
            </a:r>
            <a:r>
              <a:rPr lang="da-DK" dirty="0" err="1"/>
              <a:t>preserve</a:t>
            </a:r>
            <a:r>
              <a:rPr lang="da-DK" dirty="0"/>
              <a:t> </a:t>
            </a:r>
            <a:r>
              <a:rPr lang="da-DK" dirty="0" err="1"/>
              <a:t>colored</a:t>
            </a:r>
            <a:r>
              <a:rPr lang="da-DK" dirty="0"/>
              <a:t> </a:t>
            </a:r>
            <a:r>
              <a:rPr lang="da-DK" dirty="0" err="1"/>
              <a:t>background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20790" y="5277691"/>
            <a:ext cx="3459636" cy="45719"/>
          </a:xfrm>
          <a:custGeom>
            <a:avLst/>
            <a:gdLst>
              <a:gd name="connsiteX0" fmla="*/ 0 w 3591613"/>
              <a:gd name="connsiteY0" fmla="*/ 0 h 1357710"/>
              <a:gd name="connsiteX1" fmla="*/ 3591613 w 3591613"/>
              <a:gd name="connsiteY1" fmla="*/ 0 h 1357710"/>
              <a:gd name="connsiteX2" fmla="*/ 3591613 w 3591613"/>
              <a:gd name="connsiteY2" fmla="*/ 1357710 h 1357710"/>
              <a:gd name="connsiteX3" fmla="*/ 0 w 3591613"/>
              <a:gd name="connsiteY3" fmla="*/ 1357710 h 1357710"/>
              <a:gd name="connsiteX4" fmla="*/ 0 w 3591613"/>
              <a:gd name="connsiteY4" fmla="*/ 0 h 1357710"/>
              <a:gd name="connsiteX0" fmla="*/ 0 w 3591613"/>
              <a:gd name="connsiteY0" fmla="*/ 1357710 h 1357710"/>
              <a:gd name="connsiteX1" fmla="*/ 3591613 w 3591613"/>
              <a:gd name="connsiteY1" fmla="*/ 0 h 1357710"/>
              <a:gd name="connsiteX2" fmla="*/ 3591613 w 3591613"/>
              <a:gd name="connsiteY2" fmla="*/ 1357710 h 1357710"/>
              <a:gd name="connsiteX3" fmla="*/ 0 w 3591613"/>
              <a:gd name="connsiteY3" fmla="*/ 1357710 h 1357710"/>
              <a:gd name="connsiteX0" fmla="*/ 0 w 3591613"/>
              <a:gd name="connsiteY0" fmla="*/ 0 h 0"/>
              <a:gd name="connsiteX1" fmla="*/ 3591613 w 3591613"/>
              <a:gd name="connsiteY1" fmla="*/ 0 h 0"/>
              <a:gd name="connsiteX2" fmla="*/ 0 w 3591613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1613">
                <a:moveTo>
                  <a:pt x="0" y="0"/>
                </a:moveTo>
                <a:lnTo>
                  <a:pt x="3591613" y="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  <a:effectLst/>
        </p:spPr>
        <p:txBody>
          <a:bodyPr tIns="0" bIns="396000" anchor="b" anchorCtr="0">
            <a:normAutofit/>
          </a:bodyPr>
          <a:lstStyle>
            <a:lvl1pPr algn="r">
              <a:defRPr sz="9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01</a:t>
            </a:r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CE3EBF-845A-4679-AC79-706F41CBBB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3359" y="5351097"/>
            <a:ext cx="4791075" cy="808404"/>
          </a:xfrm>
          <a:prstGeom prst="rect">
            <a:avLst/>
          </a:prstGeom>
        </p:spPr>
        <p:txBody>
          <a:bodyPr lIns="72000" tIns="36000" rIns="72000" bIns="36000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r">
              <a:buNone/>
              <a:defRPr>
                <a:solidFill>
                  <a:schemeClr val="tx1"/>
                </a:solidFill>
              </a:defRPr>
            </a:lvl2pPr>
            <a:lvl3pPr marL="914400" indent="0" algn="r">
              <a:buNone/>
              <a:defRPr>
                <a:solidFill>
                  <a:schemeClr val="tx1"/>
                </a:solidFill>
              </a:defRPr>
            </a:lvl3pPr>
            <a:lvl4pPr marL="1371600" indent="0" algn="r">
              <a:buNone/>
              <a:defRPr>
                <a:solidFill>
                  <a:schemeClr val="tx1"/>
                </a:solidFill>
              </a:defRPr>
            </a:lvl4pPr>
            <a:lvl5pPr marL="1828800" indent="0" algn="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</a:t>
            </a:r>
            <a:r>
              <a:rPr lang="da-DK" dirty="0" err="1"/>
              <a:t>chapter</a:t>
            </a:r>
            <a:r>
              <a:rPr lang="da-DK" dirty="0"/>
              <a:t> </a:t>
            </a:r>
            <a:r>
              <a:rPr lang="da-DK" dirty="0" err="1"/>
              <a:t>text</a:t>
            </a:r>
            <a:r>
              <a:rPr lang="da-DK" dirty="0"/>
              <a:t> </a:t>
            </a:r>
          </a:p>
        </p:txBody>
      </p:sp>
      <p:sp>
        <p:nvSpPr>
          <p:cNvPr id="3" name="Date Placeholder 2" hidden="1"/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02-05-2017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0F6FCC7-0B3D-49C7-8ADF-C39654C9B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550" y="1440000"/>
            <a:ext cx="6840000" cy="7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6776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0BF64466-F367-40DF-8BAC-6FB3B331E8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US"/>
              <a:t>02-05-2017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19421ED-E398-409B-84BF-1D7C32EC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2600" y="6339508"/>
            <a:ext cx="1080000" cy="341053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D956E29-1BC4-45C0-8DA6-E93C4087A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290" y="6375818"/>
            <a:ext cx="511868" cy="365125"/>
          </a:xfrm>
        </p:spPr>
        <p:txBody>
          <a:bodyPr/>
          <a:lstStyle/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528455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acts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1D69198-452E-4A16-BA0F-DA0C681DA6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895952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58" progId="TCLayout.ActiveDocument.1">
                  <p:embed/>
                </p:oleObj>
              </mc:Choice>
              <mc:Fallback>
                <p:oleObj name="think-cell Slide" r:id="rId3" imgW="359" imgH="35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1D69198-452E-4A16-BA0F-DA0C681DA6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719421ED-E398-409B-84BF-1D7C32EC7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2600" y="6339508"/>
            <a:ext cx="1080000" cy="341053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D4D02CCD-754C-485C-A11B-E3D7545F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C044FC66-9F4B-45CC-9ACC-4FD8A77270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wrap="square" lIns="72000" tIns="36000" rIns="72000" bIns="3600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7A1FDB-D80D-499E-9847-704F166F368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38150" y="1764000"/>
            <a:ext cx="756000" cy="756000"/>
          </a:xfrm>
        </p:spPr>
        <p:txBody>
          <a:bodyPr wrap="none" lIns="0" tIns="612000" rIns="0">
            <a:norm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</a:lstStyle>
          <a:p>
            <a:r>
              <a:rPr lang="en-US" dirty="0"/>
              <a:t>Insert icon. </a:t>
            </a:r>
            <a:br>
              <a:rPr lang="en-US" dirty="0"/>
            </a:br>
            <a:r>
              <a:rPr lang="en-US" dirty="0"/>
              <a:t>Use Crop/Fit.  </a:t>
            </a:r>
            <a:br>
              <a:rPr lang="en-US" dirty="0"/>
            </a:br>
            <a:r>
              <a:rPr lang="en-US" dirty="0"/>
              <a:t>Left align with </a:t>
            </a:r>
            <a:br>
              <a:rPr lang="en-US" dirty="0"/>
            </a:br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placeholder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7FE5E57D-CA99-4A62-90B5-399E760F706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36593" y="3294751"/>
            <a:ext cx="756000" cy="756000"/>
          </a:xfrm>
        </p:spPr>
        <p:txBody>
          <a:bodyPr wrap="none" lIns="0" tIns="612000" rIns="0">
            <a:norm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</a:lstStyle>
          <a:p>
            <a:r>
              <a:rPr lang="en-US" dirty="0"/>
              <a:t>Insert icon. </a:t>
            </a:r>
            <a:br>
              <a:rPr lang="en-US" dirty="0"/>
            </a:br>
            <a:r>
              <a:rPr lang="en-US" dirty="0"/>
              <a:t>Use Crop/Fit.  </a:t>
            </a:r>
            <a:br>
              <a:rPr lang="en-US" dirty="0"/>
            </a:br>
            <a:r>
              <a:rPr lang="en-US" dirty="0"/>
              <a:t>Left align with </a:t>
            </a:r>
            <a:br>
              <a:rPr lang="en-US" dirty="0"/>
            </a:br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placeholder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13528FE-2D0F-4594-81EC-A33B658B87D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8150" y="4825790"/>
            <a:ext cx="756000" cy="756000"/>
          </a:xfrm>
        </p:spPr>
        <p:txBody>
          <a:bodyPr wrap="none" lIns="0" tIns="612000" rIns="0">
            <a:norm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</a:lstStyle>
          <a:p>
            <a:r>
              <a:rPr lang="en-US" dirty="0"/>
              <a:t>Insert icon. </a:t>
            </a:r>
            <a:br>
              <a:rPr lang="en-US" dirty="0"/>
            </a:br>
            <a:r>
              <a:rPr lang="en-US" dirty="0"/>
              <a:t>Use Crop/Fit.  </a:t>
            </a:r>
            <a:br>
              <a:rPr lang="en-US" dirty="0"/>
            </a:br>
            <a:r>
              <a:rPr lang="en-US" dirty="0"/>
              <a:t>Left align with </a:t>
            </a:r>
            <a:br>
              <a:rPr lang="en-US" dirty="0"/>
            </a:br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placeholder</a:t>
            </a:r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84964C0D-ED6D-450B-A222-39167CC9C56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370638" y="1764000"/>
            <a:ext cx="756000" cy="756000"/>
          </a:xfrm>
        </p:spPr>
        <p:txBody>
          <a:bodyPr wrap="none" lIns="0" tIns="612000" rIns="0">
            <a:norm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</a:lstStyle>
          <a:p>
            <a:r>
              <a:rPr lang="en-US" dirty="0"/>
              <a:t>Insert icon. </a:t>
            </a:r>
            <a:br>
              <a:rPr lang="en-US" dirty="0"/>
            </a:br>
            <a:r>
              <a:rPr lang="en-US" dirty="0"/>
              <a:t>Use Crop/Fit.  </a:t>
            </a:r>
            <a:br>
              <a:rPr lang="en-US" dirty="0"/>
            </a:br>
            <a:r>
              <a:rPr lang="en-US" dirty="0"/>
              <a:t>Left align with </a:t>
            </a:r>
            <a:br>
              <a:rPr lang="en-US" dirty="0"/>
            </a:br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placeholder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2F21E808-CB4B-46D3-8384-F2985B649CF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9081" y="3294751"/>
            <a:ext cx="756000" cy="756000"/>
          </a:xfrm>
        </p:spPr>
        <p:txBody>
          <a:bodyPr wrap="none" lIns="0" tIns="612000" rIns="0">
            <a:norm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</a:lstStyle>
          <a:p>
            <a:r>
              <a:rPr lang="en-US" dirty="0"/>
              <a:t>Insert icon. </a:t>
            </a:r>
            <a:br>
              <a:rPr lang="en-US" dirty="0"/>
            </a:br>
            <a:r>
              <a:rPr lang="en-US" dirty="0"/>
              <a:t>Use Crop/Fit.  </a:t>
            </a:r>
            <a:br>
              <a:rPr lang="en-US" dirty="0"/>
            </a:br>
            <a:r>
              <a:rPr lang="en-US" dirty="0"/>
              <a:t>Left align with </a:t>
            </a:r>
            <a:br>
              <a:rPr lang="en-US" dirty="0"/>
            </a:br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placeholder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988548A-34E5-4B1E-846F-E6EFFEA2CC5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369081" y="4825790"/>
            <a:ext cx="756000" cy="756000"/>
          </a:xfrm>
        </p:spPr>
        <p:txBody>
          <a:bodyPr wrap="none" lIns="0" tIns="612000" rIns="0">
            <a:norm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</a:lstStyle>
          <a:p>
            <a:r>
              <a:rPr lang="en-US" dirty="0"/>
              <a:t>Insert icon. </a:t>
            </a:r>
            <a:br>
              <a:rPr lang="en-US" dirty="0"/>
            </a:br>
            <a:r>
              <a:rPr lang="en-US" dirty="0"/>
              <a:t>Use Crop/Fit.  </a:t>
            </a:r>
            <a:br>
              <a:rPr lang="en-US" dirty="0"/>
            </a:br>
            <a:r>
              <a:rPr lang="en-US" dirty="0"/>
              <a:t>Left align with </a:t>
            </a:r>
            <a:br>
              <a:rPr lang="en-US" dirty="0"/>
            </a:br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placeholder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F410AC-9BD6-4F9A-A2CE-355F84B97C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95162" y="1763712"/>
            <a:ext cx="4500000" cy="133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A713E59-1747-4F11-84B1-535B75DEEF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95162" y="3294751"/>
            <a:ext cx="4500000" cy="133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39BDACB-DE68-479E-B621-BDEDCA889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95162" y="4825790"/>
            <a:ext cx="4499999" cy="1332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8CA7D1D-7EF5-4891-888B-935F28867BA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32600" y="1763712"/>
            <a:ext cx="4500000" cy="1332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4A69F13-32AF-4F39-AC25-C1AE9BB10C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32600" y="3294751"/>
            <a:ext cx="4500000" cy="1332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251C952-8A33-49CF-9AAD-6FCF6D1BB0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32600" y="4825790"/>
            <a:ext cx="4500000" cy="1332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DD2BA-B706-4B3B-8D63-4B1BAEAF2D3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90876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111">
          <p15:clr>
            <a:srgbClr val="A4A3A4"/>
          </p15:clr>
        </p15:guide>
        <p15:guide id="2" pos="3716">
          <p15:clr>
            <a:srgbClr val="A4A3A4"/>
          </p15:clr>
        </p15:guide>
        <p15:guide id="3" pos="401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A9B90C-7BC0-4FB7-9360-47D5BE4787E5}"/>
              </a:ext>
            </a:extLst>
          </p:cNvPr>
          <p:cNvSpPr/>
          <p:nvPr/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008606-37EB-42EF-8D91-B8BA41737358}"/>
              </a:ext>
            </a:extLst>
          </p:cNvPr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8EEF2-F6F0-4392-9B4F-679635295F85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C0EAD1-45A5-4F30-B47D-F5B98B70DCFC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A03142-9AF7-426C-B896-42F2627143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000" y="425450"/>
            <a:ext cx="5040000" cy="8598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Add icon for illustration</a:t>
            </a:r>
            <a:endParaRPr lang="da-DK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BCFF17A-8745-4131-80D1-814733A6C1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4000" y="425450"/>
            <a:ext cx="5040000" cy="2578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24E20B2-841C-4FB9-A8A0-913B9ED0B2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000" y="3854450"/>
            <a:ext cx="5040000" cy="25781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5"/>
                </a:solidFill>
                <a:latin typeface="+mn-lt"/>
              </a:defRPr>
            </a:lvl2pPr>
            <a:lvl3pPr>
              <a:defRPr b="1">
                <a:solidFill>
                  <a:schemeClr val="accent5"/>
                </a:solidFill>
                <a:latin typeface="+mn-lt"/>
              </a:defRPr>
            </a:lvl3pPr>
            <a:lvl4pPr>
              <a:defRPr b="1">
                <a:solidFill>
                  <a:schemeClr val="accent5"/>
                </a:solidFill>
                <a:latin typeface="+mn-lt"/>
              </a:defRPr>
            </a:lvl4pPr>
            <a:lvl5pPr>
              <a:defRPr b="1">
                <a:solidFill>
                  <a:schemeClr val="accent5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3E6EA14F-0168-4FFE-9AE8-ED3133679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4000" y="3873358"/>
            <a:ext cx="5040000" cy="859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Add icon for illustration</a:t>
            </a:r>
            <a:endParaRPr lang="da-DK" dirty="0"/>
          </a:p>
        </p:txBody>
      </p:sp>
      <p:sp>
        <p:nvSpPr>
          <p:cNvPr id="3" name="Date Placeholder 2" hidden="1"/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02-05-2017</a:t>
            </a:r>
            <a:endParaRPr lang="en-GB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763289C-9708-4506-9CC7-3B98B96B8FE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28000" y="1534023"/>
            <a:ext cx="1080000" cy="1080000"/>
          </a:xfrm>
        </p:spPr>
        <p:txBody>
          <a:bodyPr wrap="none" lIns="0" tIns="1260000" rIns="0">
            <a:norm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icon. Use Crop/Fit. Left align with text above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7E939C39-BEBD-4340-BA07-06BD7F4DE82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624000" y="5039602"/>
            <a:ext cx="1080000" cy="1080000"/>
          </a:xfrm>
        </p:spPr>
        <p:txBody>
          <a:bodyPr wrap="none" lIns="0" tIns="1260000" rIns="0">
            <a:norm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icon. Use Crop/Fit. Left align with text above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8739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me jour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23A00839-FB20-42CA-A14D-C7B380E18C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wrap="square" lIns="72000" tIns="36000" rIns="72000" bIns="3600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0" name="Freeform: Shape 7431">
            <a:extLst>
              <a:ext uri="{FF2B5EF4-FFF2-40B4-BE49-F238E27FC236}">
                <a16:creationId xmlns:a16="http://schemas.microsoft.com/office/drawing/2014/main" id="{1954DBDB-8065-4224-B809-19548EB3D126}"/>
              </a:ext>
            </a:extLst>
          </p:cNvPr>
          <p:cNvSpPr/>
          <p:nvPr/>
        </p:nvSpPr>
        <p:spPr>
          <a:xfrm>
            <a:off x="3589422" y="2289826"/>
            <a:ext cx="5017763" cy="953908"/>
          </a:xfrm>
          <a:custGeom>
            <a:avLst/>
            <a:gdLst>
              <a:gd name="connsiteX0" fmla="*/ 10816 w 13304"/>
              <a:gd name="connsiteY0" fmla="*/ 0 h 10000"/>
              <a:gd name="connsiteX1" fmla="*/ 3304 w 13304"/>
              <a:gd name="connsiteY1" fmla="*/ 0 h 10000"/>
              <a:gd name="connsiteX2" fmla="*/ 4173 w 13304"/>
              <a:gd name="connsiteY2" fmla="*/ 3444 h 10000"/>
              <a:gd name="connsiteX3" fmla="*/ 0 w 13304"/>
              <a:gd name="connsiteY3" fmla="*/ 6889 h 10000"/>
              <a:gd name="connsiteX4" fmla="*/ 8378 w 13304"/>
              <a:gd name="connsiteY4" fmla="*/ 6889 h 10000"/>
              <a:gd name="connsiteX5" fmla="*/ 10781 w 13304"/>
              <a:gd name="connsiteY5" fmla="*/ 6889 h 10000"/>
              <a:gd name="connsiteX6" fmla="*/ 11559 w 13304"/>
              <a:gd name="connsiteY6" fmla="*/ 10000 h 10000"/>
              <a:gd name="connsiteX7" fmla="*/ 13304 w 13304"/>
              <a:gd name="connsiteY7" fmla="*/ 10000 h 10000"/>
              <a:gd name="connsiteX8" fmla="*/ 10816 w 13304"/>
              <a:gd name="connsiteY8" fmla="*/ 0 h 10000"/>
              <a:gd name="connsiteX0" fmla="*/ 10816 w 13304"/>
              <a:gd name="connsiteY0" fmla="*/ 50 h 10050"/>
              <a:gd name="connsiteX1" fmla="*/ 113 w 13304"/>
              <a:gd name="connsiteY1" fmla="*/ 0 h 10050"/>
              <a:gd name="connsiteX2" fmla="*/ 4173 w 13304"/>
              <a:gd name="connsiteY2" fmla="*/ 3494 h 10050"/>
              <a:gd name="connsiteX3" fmla="*/ 0 w 13304"/>
              <a:gd name="connsiteY3" fmla="*/ 6939 h 10050"/>
              <a:gd name="connsiteX4" fmla="*/ 8378 w 13304"/>
              <a:gd name="connsiteY4" fmla="*/ 6939 h 10050"/>
              <a:gd name="connsiteX5" fmla="*/ 10781 w 13304"/>
              <a:gd name="connsiteY5" fmla="*/ 6939 h 10050"/>
              <a:gd name="connsiteX6" fmla="*/ 11559 w 13304"/>
              <a:gd name="connsiteY6" fmla="*/ 10050 h 10050"/>
              <a:gd name="connsiteX7" fmla="*/ 13304 w 13304"/>
              <a:gd name="connsiteY7" fmla="*/ 10050 h 10050"/>
              <a:gd name="connsiteX8" fmla="*/ 10816 w 13304"/>
              <a:gd name="connsiteY8" fmla="*/ 50 h 10050"/>
              <a:gd name="connsiteX0" fmla="*/ 10816 w 13304"/>
              <a:gd name="connsiteY0" fmla="*/ 50 h 10050"/>
              <a:gd name="connsiteX1" fmla="*/ 113 w 13304"/>
              <a:gd name="connsiteY1" fmla="*/ 0 h 10050"/>
              <a:gd name="connsiteX2" fmla="*/ 919 w 13304"/>
              <a:gd name="connsiteY2" fmla="*/ 3444 h 10050"/>
              <a:gd name="connsiteX3" fmla="*/ 0 w 13304"/>
              <a:gd name="connsiteY3" fmla="*/ 6939 h 10050"/>
              <a:gd name="connsiteX4" fmla="*/ 8378 w 13304"/>
              <a:gd name="connsiteY4" fmla="*/ 6939 h 10050"/>
              <a:gd name="connsiteX5" fmla="*/ 10781 w 13304"/>
              <a:gd name="connsiteY5" fmla="*/ 6939 h 10050"/>
              <a:gd name="connsiteX6" fmla="*/ 11559 w 13304"/>
              <a:gd name="connsiteY6" fmla="*/ 10050 h 10050"/>
              <a:gd name="connsiteX7" fmla="*/ 13304 w 13304"/>
              <a:gd name="connsiteY7" fmla="*/ 10050 h 10050"/>
              <a:gd name="connsiteX8" fmla="*/ 10816 w 13304"/>
              <a:gd name="connsiteY8" fmla="*/ 50 h 10050"/>
              <a:gd name="connsiteX0" fmla="*/ 10816 w 13304"/>
              <a:gd name="connsiteY0" fmla="*/ 0 h 10000"/>
              <a:gd name="connsiteX1" fmla="*/ 63 w 13304"/>
              <a:gd name="connsiteY1" fmla="*/ 0 h 10000"/>
              <a:gd name="connsiteX2" fmla="*/ 919 w 13304"/>
              <a:gd name="connsiteY2" fmla="*/ 3394 h 10000"/>
              <a:gd name="connsiteX3" fmla="*/ 0 w 13304"/>
              <a:gd name="connsiteY3" fmla="*/ 6889 h 10000"/>
              <a:gd name="connsiteX4" fmla="*/ 8378 w 13304"/>
              <a:gd name="connsiteY4" fmla="*/ 6889 h 10000"/>
              <a:gd name="connsiteX5" fmla="*/ 10781 w 13304"/>
              <a:gd name="connsiteY5" fmla="*/ 6889 h 10000"/>
              <a:gd name="connsiteX6" fmla="*/ 11559 w 13304"/>
              <a:gd name="connsiteY6" fmla="*/ 10000 h 10000"/>
              <a:gd name="connsiteX7" fmla="*/ 13304 w 13304"/>
              <a:gd name="connsiteY7" fmla="*/ 10000 h 10000"/>
              <a:gd name="connsiteX8" fmla="*/ 10816 w 13304"/>
              <a:gd name="connsiteY8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04" h="10000">
                <a:moveTo>
                  <a:pt x="10816" y="0"/>
                </a:moveTo>
                <a:lnTo>
                  <a:pt x="63" y="0"/>
                </a:lnTo>
                <a:lnTo>
                  <a:pt x="919" y="3394"/>
                </a:lnTo>
                <a:lnTo>
                  <a:pt x="0" y="6889"/>
                </a:lnTo>
                <a:lnTo>
                  <a:pt x="8378" y="6889"/>
                </a:lnTo>
                <a:lnTo>
                  <a:pt x="10781" y="6889"/>
                </a:lnTo>
                <a:cubicBezTo>
                  <a:pt x="11216" y="6917"/>
                  <a:pt x="11559" y="8306"/>
                  <a:pt x="11559" y="10000"/>
                </a:cubicBezTo>
                <a:lnTo>
                  <a:pt x="13304" y="10000"/>
                </a:lnTo>
                <a:cubicBezTo>
                  <a:pt x="13304" y="4528"/>
                  <a:pt x="12190" y="56"/>
                  <a:pt x="10816" y="0"/>
                </a:cubicBezTo>
                <a:close/>
              </a:path>
            </a:pathLst>
          </a:custGeom>
          <a:solidFill>
            <a:schemeClr val="bg2">
              <a:alpha val="55686"/>
            </a:schemeClr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/>
          <a:lstStyle/>
          <a:p>
            <a:pPr defTabSz="1828434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Freeform: Shape 7432">
            <a:extLst>
              <a:ext uri="{FF2B5EF4-FFF2-40B4-BE49-F238E27FC236}">
                <a16:creationId xmlns:a16="http://schemas.microsoft.com/office/drawing/2014/main" id="{163A1AE6-7163-4E61-B438-D7538E3D291D}"/>
              </a:ext>
            </a:extLst>
          </p:cNvPr>
          <p:cNvSpPr/>
          <p:nvPr/>
        </p:nvSpPr>
        <p:spPr>
          <a:xfrm>
            <a:off x="1828932" y="2290839"/>
            <a:ext cx="1752312" cy="6560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0" h="248">
                <a:moveTo>
                  <a:pt x="660" y="124"/>
                </a:moveTo>
                <a:lnTo>
                  <a:pt x="536" y="0"/>
                </a:lnTo>
                <a:lnTo>
                  <a:pt x="0" y="0"/>
                </a:lnTo>
                <a:lnTo>
                  <a:pt x="124" y="124"/>
                </a:lnTo>
                <a:lnTo>
                  <a:pt x="0" y="248"/>
                </a:lnTo>
                <a:lnTo>
                  <a:pt x="536" y="248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/>
          <a:lstStyle/>
          <a:p>
            <a:pPr defTabSz="1828434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Freeform: Shape 7433">
            <a:extLst>
              <a:ext uri="{FF2B5EF4-FFF2-40B4-BE49-F238E27FC236}">
                <a16:creationId xmlns:a16="http://schemas.microsoft.com/office/drawing/2014/main" id="{49585EA3-0E22-422D-8464-2588246E6110}"/>
              </a:ext>
            </a:extLst>
          </p:cNvPr>
          <p:cNvSpPr/>
          <p:nvPr/>
        </p:nvSpPr>
        <p:spPr>
          <a:xfrm>
            <a:off x="3340328" y="2289826"/>
            <a:ext cx="478888" cy="6560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1" h="248">
                <a:moveTo>
                  <a:pt x="181" y="124"/>
                </a:moveTo>
                <a:lnTo>
                  <a:pt x="57" y="0"/>
                </a:lnTo>
                <a:lnTo>
                  <a:pt x="0" y="0"/>
                </a:lnTo>
                <a:lnTo>
                  <a:pt x="125" y="124"/>
                </a:lnTo>
                <a:lnTo>
                  <a:pt x="0" y="248"/>
                </a:lnTo>
                <a:lnTo>
                  <a:pt x="57" y="24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/>
          <a:lstStyle/>
          <a:p>
            <a:pPr defTabSz="1828434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Freeform: Shape 7434">
            <a:extLst>
              <a:ext uri="{FF2B5EF4-FFF2-40B4-BE49-F238E27FC236}">
                <a16:creationId xmlns:a16="http://schemas.microsoft.com/office/drawing/2014/main" id="{83D91EAF-1DCE-46BF-B2EA-D3E993E5800E}"/>
              </a:ext>
            </a:extLst>
          </p:cNvPr>
          <p:cNvSpPr/>
          <p:nvPr/>
        </p:nvSpPr>
        <p:spPr>
          <a:xfrm>
            <a:off x="8095399" y="4795672"/>
            <a:ext cx="468056" cy="65914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7" h="249">
                <a:moveTo>
                  <a:pt x="53" y="0"/>
                </a:moveTo>
                <a:lnTo>
                  <a:pt x="0" y="0"/>
                </a:lnTo>
                <a:lnTo>
                  <a:pt x="124" y="124"/>
                </a:lnTo>
                <a:lnTo>
                  <a:pt x="0" y="249"/>
                </a:lnTo>
                <a:lnTo>
                  <a:pt x="53" y="249"/>
                </a:lnTo>
                <a:lnTo>
                  <a:pt x="177" y="124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/>
          <a:lstStyle/>
          <a:p>
            <a:pPr defTabSz="1828434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" name="Freeform: Shape 7435">
            <a:extLst>
              <a:ext uri="{FF2B5EF4-FFF2-40B4-BE49-F238E27FC236}">
                <a16:creationId xmlns:a16="http://schemas.microsoft.com/office/drawing/2014/main" id="{DE934865-3D90-4A87-8545-42420C2D9948}"/>
              </a:ext>
            </a:extLst>
          </p:cNvPr>
          <p:cNvSpPr/>
          <p:nvPr/>
        </p:nvSpPr>
        <p:spPr>
          <a:xfrm>
            <a:off x="2941354" y="3243734"/>
            <a:ext cx="5660007" cy="12540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30" h="473">
                <a:moveTo>
                  <a:pt x="2130" y="0"/>
                </a:moveTo>
                <a:lnTo>
                  <a:pt x="1881" y="0"/>
                </a:lnTo>
                <a:cubicBezTo>
                  <a:pt x="1881" y="62"/>
                  <a:pt x="1832" y="112"/>
                  <a:pt x="1770" y="112"/>
                </a:cubicBezTo>
                <a:lnTo>
                  <a:pt x="1427" y="112"/>
                </a:lnTo>
                <a:lnTo>
                  <a:pt x="360" y="112"/>
                </a:lnTo>
                <a:lnTo>
                  <a:pt x="352" y="112"/>
                </a:lnTo>
                <a:lnTo>
                  <a:pt x="352" y="113"/>
                </a:lnTo>
                <a:cubicBezTo>
                  <a:pt x="157" y="117"/>
                  <a:pt x="0" y="277"/>
                  <a:pt x="0" y="473"/>
                </a:cubicBezTo>
                <a:lnTo>
                  <a:pt x="248" y="473"/>
                </a:lnTo>
                <a:cubicBezTo>
                  <a:pt x="248" y="411"/>
                  <a:pt x="298" y="361"/>
                  <a:pt x="360" y="361"/>
                </a:cubicBezTo>
                <a:lnTo>
                  <a:pt x="703" y="361"/>
                </a:lnTo>
                <a:lnTo>
                  <a:pt x="1770" y="361"/>
                </a:lnTo>
                <a:cubicBezTo>
                  <a:pt x="1969" y="361"/>
                  <a:pt x="2130" y="199"/>
                  <a:pt x="2130" y="0"/>
                </a:cubicBezTo>
                <a:close/>
              </a:path>
            </a:pathLst>
          </a:custGeom>
          <a:solidFill>
            <a:schemeClr val="bg2">
              <a:alpha val="55686"/>
            </a:schemeClr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/>
          <a:lstStyle/>
          <a:p>
            <a:pPr defTabSz="1828434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Freeform: Shape 7436">
            <a:extLst>
              <a:ext uri="{FF2B5EF4-FFF2-40B4-BE49-F238E27FC236}">
                <a16:creationId xmlns:a16="http://schemas.microsoft.com/office/drawing/2014/main" id="{2A8F5714-E4D5-4865-ACC8-10BEADD88251}"/>
              </a:ext>
            </a:extLst>
          </p:cNvPr>
          <p:cNvSpPr/>
          <p:nvPr/>
        </p:nvSpPr>
        <p:spPr>
          <a:xfrm>
            <a:off x="2940267" y="4497817"/>
            <a:ext cx="5375305" cy="95700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23" h="361">
                <a:moveTo>
                  <a:pt x="1899" y="112"/>
                </a:moveTo>
                <a:lnTo>
                  <a:pt x="703" y="112"/>
                </a:lnTo>
                <a:lnTo>
                  <a:pt x="365" y="112"/>
                </a:lnTo>
                <a:lnTo>
                  <a:pt x="360" y="112"/>
                </a:lnTo>
                <a:cubicBezTo>
                  <a:pt x="298" y="112"/>
                  <a:pt x="248" y="62"/>
                  <a:pt x="248" y="0"/>
                </a:cubicBezTo>
                <a:lnTo>
                  <a:pt x="0" y="0"/>
                </a:lnTo>
                <a:cubicBezTo>
                  <a:pt x="0" y="199"/>
                  <a:pt x="161" y="361"/>
                  <a:pt x="360" y="361"/>
                </a:cubicBezTo>
                <a:cubicBezTo>
                  <a:pt x="362" y="361"/>
                  <a:pt x="364" y="360"/>
                  <a:pt x="365" y="360"/>
                </a:cubicBezTo>
                <a:lnTo>
                  <a:pt x="365" y="361"/>
                </a:lnTo>
                <a:lnTo>
                  <a:pt x="1899" y="361"/>
                </a:lnTo>
                <a:lnTo>
                  <a:pt x="2023" y="236"/>
                </a:lnTo>
                <a:close/>
              </a:path>
            </a:pathLst>
          </a:custGeom>
          <a:solidFill>
            <a:schemeClr val="bg2">
              <a:alpha val="55686"/>
            </a:schemeClr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/>
          <a:lstStyle/>
          <a:p>
            <a:pPr defTabSz="1828434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F1A13-94A3-4965-BF53-47EA7D7DA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63013" y="2286732"/>
            <a:ext cx="1000588" cy="658627"/>
          </a:xfrm>
          <a:prstGeom prst="rect">
            <a:avLst/>
          </a:prstGeom>
        </p:spPr>
        <p:txBody>
          <a:bodyPr lIns="0" tIns="72000" rIns="0" bIns="720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title</a:t>
            </a:r>
            <a:endParaRPr lang="da-DK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F2C5D21-9E46-4D38-A03E-22CFCF181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1361" y="4768777"/>
            <a:ext cx="2208325" cy="1887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800"/>
              </a:lnSpc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Click to edit title</a:t>
            </a:r>
            <a:endParaRPr lang="da-DK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292DCBC-07FD-4465-94D4-ADF57C0A29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01361" y="4987896"/>
            <a:ext cx="2208325" cy="10455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800"/>
              </a:lnSpc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0630EBE-9039-4521-9E1F-C84C23ACC1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73246" y="4300114"/>
            <a:ext cx="1438275" cy="6508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5pPr>
              <a:defRPr/>
            </a:lvl5pPr>
          </a:lstStyle>
          <a:p>
            <a:pPr lvl="0"/>
            <a:r>
              <a:rPr lang="da-DK" dirty="0"/>
              <a:t>35%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24F54025-0825-4A2D-BBF9-2B05CBE411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5399" y="2953781"/>
            <a:ext cx="1438275" cy="6508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5pPr>
              <a:defRPr/>
            </a:lvl5pPr>
          </a:lstStyle>
          <a:p>
            <a:pPr lvl="0"/>
            <a:r>
              <a:rPr lang="da-DK" dirty="0"/>
              <a:t>35%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AF8CE11-293C-42C9-97D0-D448CBF3EF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9970" y="1803420"/>
            <a:ext cx="2137221" cy="3698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  <a:endParaRPr lang="da-DK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987F7F5-68C3-4D38-AA24-8282756AB2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45387" y="3060982"/>
            <a:ext cx="2137221" cy="3698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  <a:endParaRPr lang="da-DK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5452DEAA-C428-4391-98C5-14016843BC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59970" y="4313985"/>
            <a:ext cx="2137221" cy="3698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  <a:endParaRPr lang="da-DK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F53822-CDD6-4063-8132-19DCE17409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42771" y="4794659"/>
            <a:ext cx="3771620" cy="657066"/>
          </a:xfrm>
          <a:prstGeom prst="rect">
            <a:avLst/>
          </a:prstGeom>
        </p:spPr>
        <p:txBody>
          <a:bodyPr lIns="0" tIns="108000" rIns="0" bIns="108000" anchor="t">
            <a:noAutofit/>
          </a:bodyPr>
          <a:lstStyle>
            <a:lvl1pPr marL="0" indent="0" algn="ctr">
              <a:lnSpc>
                <a:spcPts val="800"/>
              </a:lnSpc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D90B23A-71D3-4CD4-827D-65A236B063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28189" y="2288293"/>
            <a:ext cx="3771619" cy="657066"/>
          </a:xfrm>
          <a:prstGeom prst="rect">
            <a:avLst/>
          </a:prstGeom>
        </p:spPr>
        <p:txBody>
          <a:bodyPr lIns="0" tIns="108000" rIns="0" bIns="108000" anchor="t">
            <a:noAutofit/>
          </a:bodyPr>
          <a:lstStyle>
            <a:lvl1pPr marL="0" indent="0" algn="ctr">
              <a:lnSpc>
                <a:spcPts val="800"/>
              </a:lnSpc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F6B2D7C-9DE2-4C43-9EB8-24E8FE97518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28189" y="3541262"/>
            <a:ext cx="3771620" cy="657066"/>
          </a:xfrm>
          <a:prstGeom prst="rect">
            <a:avLst/>
          </a:prstGeom>
        </p:spPr>
        <p:txBody>
          <a:bodyPr lIns="0" tIns="108000" rIns="0" bIns="108000" anchor="t">
            <a:noAutofit/>
          </a:bodyPr>
          <a:lstStyle>
            <a:lvl1pPr marL="0" indent="0" algn="ctr">
              <a:lnSpc>
                <a:spcPts val="800"/>
              </a:lnSpc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2BEFA90D-D6E4-4EDC-922E-B12E9CF6A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7118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15C7A406-EEAE-45A0-B148-EFB6F249F59E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02B2F7F1-05EF-4074-9D69-78BA224E3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456313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BE981E9-87B2-40BB-8449-60F93DCE7B08}"/>
              </a:ext>
            </a:extLst>
          </p:cNvPr>
          <p:cNvCxnSpPr/>
          <p:nvPr/>
        </p:nvCxnSpPr>
        <p:spPr>
          <a:xfrm>
            <a:off x="9796571" y="3279611"/>
            <a:ext cx="1573" cy="695248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C72E3A-91CF-4BD5-9AA5-E94DAAA667BA}"/>
              </a:ext>
            </a:extLst>
          </p:cNvPr>
          <p:cNvCxnSpPr/>
          <p:nvPr/>
        </p:nvCxnSpPr>
        <p:spPr>
          <a:xfrm>
            <a:off x="3596961" y="3276292"/>
            <a:ext cx="1573" cy="695248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14046B0-37D6-45D0-A3E3-271C678D5723}"/>
              </a:ext>
            </a:extLst>
          </p:cNvPr>
          <p:cNvCxnSpPr/>
          <p:nvPr/>
        </p:nvCxnSpPr>
        <p:spPr>
          <a:xfrm>
            <a:off x="5143253" y="3499708"/>
            <a:ext cx="1573" cy="695248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04EA8B-078F-44DE-BACB-05D12AD13DBE}"/>
              </a:ext>
            </a:extLst>
          </p:cNvPr>
          <p:cNvCxnSpPr/>
          <p:nvPr/>
        </p:nvCxnSpPr>
        <p:spPr>
          <a:xfrm>
            <a:off x="6689545" y="3276292"/>
            <a:ext cx="1573" cy="695248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CE11864-AD98-4C67-88BB-1802ED063728}"/>
              </a:ext>
            </a:extLst>
          </p:cNvPr>
          <p:cNvCxnSpPr/>
          <p:nvPr/>
        </p:nvCxnSpPr>
        <p:spPr>
          <a:xfrm>
            <a:off x="8258295" y="3512242"/>
            <a:ext cx="1573" cy="695248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7B4C17-FF4A-4A40-8D35-A5E54F42CC52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2049741" y="3488395"/>
            <a:ext cx="1573" cy="695248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3A00839-FB20-42CA-A14D-C7B380E18C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wrap="square" lIns="72000" tIns="36000" rIns="72000" bIns="3600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37" name="Shape 978">
            <a:extLst>
              <a:ext uri="{FF2B5EF4-FFF2-40B4-BE49-F238E27FC236}">
                <a16:creationId xmlns:a16="http://schemas.microsoft.com/office/drawing/2014/main" id="{11F35FA9-2F8A-42A5-96A9-784D2A81EBF3}"/>
              </a:ext>
            </a:extLst>
          </p:cNvPr>
          <p:cNvSpPr/>
          <p:nvPr/>
        </p:nvSpPr>
        <p:spPr>
          <a:xfrm>
            <a:off x="18263508" y="6680560"/>
            <a:ext cx="1840627" cy="184062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lIns="182778" tIns="91364" rIns="182778" bIns="91364" anchor="ctr" anchorCtr="0">
            <a:noAutofit/>
          </a:bodyPr>
          <a:lstStyle/>
          <a:p>
            <a:pPr algn="ctr"/>
            <a:endParaRPr sz="71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985">
            <a:extLst>
              <a:ext uri="{FF2B5EF4-FFF2-40B4-BE49-F238E27FC236}">
                <a16:creationId xmlns:a16="http://schemas.microsoft.com/office/drawing/2014/main" id="{BE2C25E0-D6F4-4E65-8C4C-167BE5E48FB8}"/>
              </a:ext>
            </a:extLst>
          </p:cNvPr>
          <p:cNvSpPr txBox="1"/>
          <p:nvPr/>
        </p:nvSpPr>
        <p:spPr>
          <a:xfrm>
            <a:off x="18757036" y="6807059"/>
            <a:ext cx="1344848" cy="709025"/>
          </a:xfrm>
          <a:prstGeom prst="rect">
            <a:avLst/>
          </a:prstGeom>
          <a:noFill/>
          <a:ln>
            <a:noFill/>
          </a:ln>
        </p:spPr>
        <p:txBody>
          <a:bodyPr lIns="487510" tIns="243754" rIns="487510" bIns="243754" anchor="ctr" anchorCtr="0">
            <a:noAutofit/>
          </a:bodyPr>
          <a:lstStyle/>
          <a:p>
            <a:pPr algn="ctr">
              <a:buSzPct val="25000"/>
            </a:pPr>
            <a:r>
              <a:rPr lang="en-US" sz="5400" dirty="0">
                <a:latin typeface="Lato" charset="0"/>
                <a:ea typeface="Lato" charset="0"/>
                <a:cs typeface="Lato" charset="0"/>
                <a:sym typeface="Roboto"/>
              </a:rPr>
              <a:t>95%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00444D-7C2B-4B25-A710-D9219F9139FC}"/>
              </a:ext>
            </a:extLst>
          </p:cNvPr>
          <p:cNvGrpSpPr/>
          <p:nvPr/>
        </p:nvGrpSpPr>
        <p:grpSpPr>
          <a:xfrm>
            <a:off x="2049741" y="3699702"/>
            <a:ext cx="7757982" cy="0"/>
            <a:chOff x="1429030" y="4482059"/>
            <a:chExt cx="7757982" cy="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68635DB-6207-4C84-8660-5061659B259F}"/>
                </a:ext>
              </a:extLst>
            </p:cNvPr>
            <p:cNvCxnSpPr/>
            <p:nvPr/>
          </p:nvCxnSpPr>
          <p:spPr>
            <a:xfrm>
              <a:off x="7641506" y="4482059"/>
              <a:ext cx="1545506" cy="0"/>
            </a:xfrm>
            <a:prstGeom prst="line">
              <a:avLst/>
            </a:prstGeom>
            <a:ln w="4762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B739FF1-5712-4DB0-8430-BA8D0DC596BB}"/>
                </a:ext>
              </a:extLst>
            </p:cNvPr>
            <p:cNvCxnSpPr/>
            <p:nvPr/>
          </p:nvCxnSpPr>
          <p:spPr>
            <a:xfrm>
              <a:off x="6096000" y="4482059"/>
              <a:ext cx="1545506" cy="0"/>
            </a:xfrm>
            <a:prstGeom prst="line">
              <a:avLst/>
            </a:prstGeom>
            <a:ln w="47625">
              <a:solidFill>
                <a:schemeClr val="accent4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F8E77A8-BB88-4670-8248-0969F3FD3213}"/>
                </a:ext>
              </a:extLst>
            </p:cNvPr>
            <p:cNvCxnSpPr/>
            <p:nvPr/>
          </p:nvCxnSpPr>
          <p:spPr>
            <a:xfrm>
              <a:off x="4520042" y="4482059"/>
              <a:ext cx="1545506" cy="0"/>
            </a:xfrm>
            <a:prstGeom prst="line">
              <a:avLst/>
            </a:prstGeom>
            <a:ln w="47625">
              <a:solidFill>
                <a:schemeClr val="accent3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BA6C91D-9FE3-4788-8EE7-CCA555B1EEC4}"/>
                </a:ext>
              </a:extLst>
            </p:cNvPr>
            <p:cNvCxnSpPr/>
            <p:nvPr/>
          </p:nvCxnSpPr>
          <p:spPr>
            <a:xfrm>
              <a:off x="2974536" y="4482059"/>
              <a:ext cx="1545506" cy="0"/>
            </a:xfrm>
            <a:prstGeom prst="line">
              <a:avLst/>
            </a:prstGeom>
            <a:ln w="47625">
              <a:solidFill>
                <a:schemeClr val="accent2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DC9CA4D-D057-4476-B2A0-13C4821579CD}"/>
                </a:ext>
              </a:extLst>
            </p:cNvPr>
            <p:cNvCxnSpPr/>
            <p:nvPr/>
          </p:nvCxnSpPr>
          <p:spPr>
            <a:xfrm>
              <a:off x="1429030" y="4482059"/>
              <a:ext cx="1545506" cy="0"/>
            </a:xfrm>
            <a:prstGeom prst="line">
              <a:avLst/>
            </a:prstGeom>
            <a:ln w="47625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844CA913-F4C1-4DB5-B995-1E0A80463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56527" y="3158709"/>
            <a:ext cx="1186427" cy="3296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YEAR</a:t>
            </a:r>
            <a:endParaRPr lang="da-DK" dirty="0"/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5793D357-8EF8-4CAE-805D-47972E268E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9673" y="4183643"/>
            <a:ext cx="1683281" cy="172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78FDE029-30E8-47F4-BC7D-4257490F0A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112" y="4183642"/>
            <a:ext cx="1683281" cy="172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DC029697-6EFE-456C-AC9E-EC23F4E854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6654" y="4183642"/>
            <a:ext cx="1683281" cy="172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F37A66BD-B3EF-4324-913C-694CCE3518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61348" y="1659517"/>
            <a:ext cx="1683281" cy="15774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089C68E1-FA14-4AD8-B642-29AF31BF56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4618" y="1659517"/>
            <a:ext cx="1683281" cy="15774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B4ED695E-B5CC-4269-9555-EECC483EAE2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66081" y="1658526"/>
            <a:ext cx="1683281" cy="15774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B6DEF11C-0D64-4853-8B03-D9D5BB02F6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02819" y="3987768"/>
            <a:ext cx="1186427" cy="359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YEAR</a:t>
            </a:r>
            <a:endParaRPr lang="da-DK" dirty="0"/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37C069A4-DD10-453D-BF6A-5184E83C3C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7540" y="3170023"/>
            <a:ext cx="1186427" cy="32968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 lang="da-DK" sz="2000" kern="1200" dirty="0" smtClean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  <a:lvl5pPr marL="1828800" indent="0">
              <a:buNone/>
              <a:defRPr sz="16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/>
            </a:pPr>
            <a:r>
              <a:rPr lang="en-US" dirty="0"/>
              <a:t>YEAR</a:t>
            </a:r>
            <a:endParaRPr lang="da-DK" dirty="0"/>
          </a:p>
          <a:p>
            <a:pPr lvl="0"/>
            <a:endParaRPr lang="da-DK" dirty="0"/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FE20E936-F3F5-45CE-82F2-35FC2F4EA0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8870" y="3987768"/>
            <a:ext cx="1186427" cy="35943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 sz="20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5pPr marL="1828800" indent="0">
              <a:buNone/>
              <a:defRPr sz="16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/>
            </a:pPr>
            <a:r>
              <a:rPr lang="en-US" dirty="0"/>
              <a:t>YEAR</a:t>
            </a:r>
            <a:endParaRPr lang="da-DK" dirty="0"/>
          </a:p>
          <a:p>
            <a:pPr lvl="0"/>
            <a:endParaRPr lang="da-DK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7625BD09-3203-4652-BD7F-CEF9F5F96F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69003" y="3170022"/>
            <a:ext cx="1186427" cy="32968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 sz="20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5pPr marL="1828800" indent="0">
              <a:buNone/>
              <a:defRPr sz="16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/>
            </a:pPr>
            <a:r>
              <a:rPr lang="en-US" dirty="0"/>
              <a:t>YEAR</a:t>
            </a:r>
            <a:endParaRPr lang="da-DK" dirty="0"/>
          </a:p>
          <a:p>
            <a:pPr lvl="0"/>
            <a:endParaRPr lang="da-DK" dirty="0"/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A2E283F7-DC27-453F-AB66-46C8E65B9A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4509" y="3987768"/>
            <a:ext cx="1186427" cy="35943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 sz="20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5pPr marL="1828800" indent="0">
              <a:buNone/>
              <a:defRPr sz="16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/>
            </a:pPr>
            <a:r>
              <a:rPr lang="en-US" dirty="0"/>
              <a:t>YEAR</a:t>
            </a:r>
            <a:endParaRPr lang="da-DK" dirty="0"/>
          </a:p>
          <a:p>
            <a:pPr lvl="0"/>
            <a:endParaRPr lang="da-DK" dirty="0"/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5CD14FE5-4515-42DB-BF78-8E40B70B18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7118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C873D042-86FC-4DD7-8659-3E8B16BC106C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2D76354-693F-4135-9AFE-6BF70C26F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0664590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eps/F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23A00839-FB20-42CA-A14D-C7B380E18C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wrap="square" lIns="72000" tIns="36000" rIns="72000" bIns="3600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454D4296-DE79-4E2A-BCC0-3ADDB1C861D0}"/>
              </a:ext>
            </a:extLst>
          </p:cNvPr>
          <p:cNvSpPr>
            <a:spLocks/>
          </p:cNvSpPr>
          <p:nvPr/>
        </p:nvSpPr>
        <p:spPr bwMode="auto">
          <a:xfrm>
            <a:off x="617937" y="4646778"/>
            <a:ext cx="2586723" cy="1559642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38" name="Freeform 2">
            <a:extLst>
              <a:ext uri="{FF2B5EF4-FFF2-40B4-BE49-F238E27FC236}">
                <a16:creationId xmlns:a16="http://schemas.microsoft.com/office/drawing/2014/main" id="{DE85CC72-31D9-4FB4-A53F-2DB99D1230B4}"/>
              </a:ext>
            </a:extLst>
          </p:cNvPr>
          <p:cNvSpPr>
            <a:spLocks/>
          </p:cNvSpPr>
          <p:nvPr/>
        </p:nvSpPr>
        <p:spPr bwMode="auto">
          <a:xfrm>
            <a:off x="2498476" y="5496594"/>
            <a:ext cx="710081" cy="716421"/>
          </a:xfrm>
          <a:custGeom>
            <a:avLst/>
            <a:gdLst>
              <a:gd name="T0" fmla="*/ 0 w 21600"/>
              <a:gd name="T1" fmla="*/ 0 h 21600"/>
              <a:gd name="T2" fmla="*/ 1422400 w 21600"/>
              <a:gd name="T3" fmla="*/ 0 h 21600"/>
              <a:gd name="T4" fmla="*/ 1422400 w 21600"/>
              <a:gd name="T5" fmla="*/ 1435100 h 21600"/>
              <a:gd name="T6" fmla="*/ 0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39" name="Isosceles Triangle 13">
            <a:extLst>
              <a:ext uri="{FF2B5EF4-FFF2-40B4-BE49-F238E27FC236}">
                <a16:creationId xmlns:a16="http://schemas.microsoft.com/office/drawing/2014/main" id="{50B33FB1-08C2-4A81-8E4C-371CC068BFB7}"/>
              </a:ext>
            </a:extLst>
          </p:cNvPr>
          <p:cNvSpPr/>
          <p:nvPr/>
        </p:nvSpPr>
        <p:spPr>
          <a:xfrm>
            <a:off x="2205672" y="4349975"/>
            <a:ext cx="254809" cy="254809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651056"/>
              <a:satOff val="-5209"/>
              <a:lumOff val="-181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0" name="Rectangle 4">
            <a:extLst>
              <a:ext uri="{FF2B5EF4-FFF2-40B4-BE49-F238E27FC236}">
                <a16:creationId xmlns:a16="http://schemas.microsoft.com/office/drawing/2014/main" id="{D77D49D3-317A-4DC3-B752-6897144AC6C1}"/>
              </a:ext>
            </a:extLst>
          </p:cNvPr>
          <p:cNvSpPr>
            <a:spLocks/>
          </p:cNvSpPr>
          <p:nvPr/>
        </p:nvSpPr>
        <p:spPr bwMode="auto">
          <a:xfrm>
            <a:off x="2498476" y="3937221"/>
            <a:ext cx="2586723" cy="1559642"/>
          </a:xfrm>
          <a:prstGeom prst="rect">
            <a:avLst/>
          </a:prstGeom>
          <a:solidFill>
            <a:schemeClr val="accent2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57" name="Freeform 2">
            <a:extLst>
              <a:ext uri="{FF2B5EF4-FFF2-40B4-BE49-F238E27FC236}">
                <a16:creationId xmlns:a16="http://schemas.microsoft.com/office/drawing/2014/main" id="{457386D2-97D5-4068-BBB2-8A17958BC3B2}"/>
              </a:ext>
            </a:extLst>
          </p:cNvPr>
          <p:cNvSpPr>
            <a:spLocks/>
          </p:cNvSpPr>
          <p:nvPr/>
        </p:nvSpPr>
        <p:spPr bwMode="auto">
          <a:xfrm>
            <a:off x="4375118" y="4777010"/>
            <a:ext cx="710081" cy="716421"/>
          </a:xfrm>
          <a:custGeom>
            <a:avLst/>
            <a:gdLst>
              <a:gd name="T0" fmla="*/ 0 w 21600"/>
              <a:gd name="T1" fmla="*/ 0 h 21600"/>
              <a:gd name="T2" fmla="*/ 1422400 w 21600"/>
              <a:gd name="T3" fmla="*/ 0 h 21600"/>
              <a:gd name="T4" fmla="*/ 1422400 w 21600"/>
              <a:gd name="T5" fmla="*/ 1435100 h 21600"/>
              <a:gd name="T6" fmla="*/ 0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58" name="Isosceles Triangle 13">
            <a:extLst>
              <a:ext uri="{FF2B5EF4-FFF2-40B4-BE49-F238E27FC236}">
                <a16:creationId xmlns:a16="http://schemas.microsoft.com/office/drawing/2014/main" id="{FC1669B0-5A62-4DDF-8C43-1BFBA928F847}"/>
              </a:ext>
            </a:extLst>
          </p:cNvPr>
          <p:cNvSpPr/>
          <p:nvPr/>
        </p:nvSpPr>
        <p:spPr>
          <a:xfrm>
            <a:off x="4093482" y="3636558"/>
            <a:ext cx="254809" cy="254809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651056"/>
              <a:satOff val="-5209"/>
              <a:lumOff val="-181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4A011F1A-0FA5-4E66-925B-AFB790D1F8A2}"/>
              </a:ext>
            </a:extLst>
          </p:cNvPr>
          <p:cNvSpPr>
            <a:spLocks/>
          </p:cNvSpPr>
          <p:nvPr/>
        </p:nvSpPr>
        <p:spPr bwMode="auto">
          <a:xfrm>
            <a:off x="4379015" y="3222989"/>
            <a:ext cx="2586723" cy="1559642"/>
          </a:xfrm>
          <a:prstGeom prst="rect">
            <a:avLst/>
          </a:prstGeom>
          <a:solidFill>
            <a:schemeClr val="accent3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60" name="Freeform 2">
            <a:extLst>
              <a:ext uri="{FF2B5EF4-FFF2-40B4-BE49-F238E27FC236}">
                <a16:creationId xmlns:a16="http://schemas.microsoft.com/office/drawing/2014/main" id="{E4E6E509-A2A3-45E5-AA73-C0C342C0530D}"/>
              </a:ext>
            </a:extLst>
          </p:cNvPr>
          <p:cNvSpPr>
            <a:spLocks/>
          </p:cNvSpPr>
          <p:nvPr/>
        </p:nvSpPr>
        <p:spPr bwMode="auto">
          <a:xfrm>
            <a:off x="6255657" y="4032477"/>
            <a:ext cx="710081" cy="716421"/>
          </a:xfrm>
          <a:custGeom>
            <a:avLst/>
            <a:gdLst>
              <a:gd name="T0" fmla="*/ 0 w 21600"/>
              <a:gd name="T1" fmla="*/ 0 h 21600"/>
              <a:gd name="T2" fmla="*/ 1422400 w 21600"/>
              <a:gd name="T3" fmla="*/ 0 h 21600"/>
              <a:gd name="T4" fmla="*/ 1422400 w 21600"/>
              <a:gd name="T5" fmla="*/ 1435100 h 21600"/>
              <a:gd name="T6" fmla="*/ 0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61" name="Isosceles Triangle 13">
            <a:extLst>
              <a:ext uri="{FF2B5EF4-FFF2-40B4-BE49-F238E27FC236}">
                <a16:creationId xmlns:a16="http://schemas.microsoft.com/office/drawing/2014/main" id="{FA6BC49C-CE66-4EDE-B634-BAFD9BCD9C06}"/>
              </a:ext>
            </a:extLst>
          </p:cNvPr>
          <p:cNvSpPr/>
          <p:nvPr/>
        </p:nvSpPr>
        <p:spPr>
          <a:xfrm>
            <a:off x="5952244" y="2924297"/>
            <a:ext cx="254809" cy="254809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651056"/>
              <a:satOff val="-5209"/>
              <a:lumOff val="-181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D5ED9D00-3D77-4343-BFE3-D2844651DD47}"/>
              </a:ext>
            </a:extLst>
          </p:cNvPr>
          <p:cNvSpPr>
            <a:spLocks/>
          </p:cNvSpPr>
          <p:nvPr/>
        </p:nvSpPr>
        <p:spPr bwMode="auto">
          <a:xfrm>
            <a:off x="6259554" y="2482419"/>
            <a:ext cx="2586723" cy="1559642"/>
          </a:xfrm>
          <a:prstGeom prst="rect">
            <a:avLst/>
          </a:prstGeom>
          <a:solidFill>
            <a:schemeClr val="accent3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63" name="AutoShape 13">
            <a:extLst>
              <a:ext uri="{FF2B5EF4-FFF2-40B4-BE49-F238E27FC236}">
                <a16:creationId xmlns:a16="http://schemas.microsoft.com/office/drawing/2014/main" id="{B3F45C16-B4A2-444F-86A8-C0446007E780}"/>
              </a:ext>
            </a:extLst>
          </p:cNvPr>
          <p:cNvSpPr>
            <a:spLocks/>
          </p:cNvSpPr>
          <p:nvPr/>
        </p:nvSpPr>
        <p:spPr bwMode="auto">
          <a:xfrm>
            <a:off x="8136196" y="1441691"/>
            <a:ext cx="3207731" cy="2233956"/>
          </a:xfrm>
          <a:prstGeom prst="rightArrow">
            <a:avLst>
              <a:gd name="adj1" fmla="val 69463"/>
              <a:gd name="adj2" fmla="val 28319"/>
            </a:avLst>
          </a:prstGeom>
          <a:solidFill>
            <a:schemeClr val="accent5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64" name="Freeform 2">
            <a:extLst>
              <a:ext uri="{FF2B5EF4-FFF2-40B4-BE49-F238E27FC236}">
                <a16:creationId xmlns:a16="http://schemas.microsoft.com/office/drawing/2014/main" id="{028F1D75-2FD6-494E-8261-197AC4C45522}"/>
              </a:ext>
            </a:extLst>
          </p:cNvPr>
          <p:cNvSpPr>
            <a:spLocks/>
          </p:cNvSpPr>
          <p:nvPr/>
        </p:nvSpPr>
        <p:spPr bwMode="auto">
          <a:xfrm>
            <a:off x="8136196" y="3325640"/>
            <a:ext cx="710081" cy="716421"/>
          </a:xfrm>
          <a:custGeom>
            <a:avLst/>
            <a:gdLst>
              <a:gd name="T0" fmla="*/ 0 w 21600"/>
              <a:gd name="T1" fmla="*/ 0 h 21600"/>
              <a:gd name="T2" fmla="*/ 1422400 w 21600"/>
              <a:gd name="T3" fmla="*/ 0 h 21600"/>
              <a:gd name="T4" fmla="*/ 1422400 w 21600"/>
              <a:gd name="T5" fmla="*/ 1435100 h 21600"/>
              <a:gd name="T6" fmla="*/ 0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65" name="Isosceles Triangle 13">
            <a:extLst>
              <a:ext uri="{FF2B5EF4-FFF2-40B4-BE49-F238E27FC236}">
                <a16:creationId xmlns:a16="http://schemas.microsoft.com/office/drawing/2014/main" id="{FD130A91-BC11-43FC-AFFA-226E74139612}"/>
              </a:ext>
            </a:extLst>
          </p:cNvPr>
          <p:cNvSpPr/>
          <p:nvPr/>
        </p:nvSpPr>
        <p:spPr>
          <a:xfrm>
            <a:off x="7826972" y="2173969"/>
            <a:ext cx="254809" cy="254809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651056"/>
              <a:satOff val="-5209"/>
              <a:lumOff val="-181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9F6A3B-0977-44CF-8BDF-ED734B2D0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200" y="1638300"/>
            <a:ext cx="5171891" cy="1204876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lIns="72000" tIns="36000" rIns="72000" bIns="36000"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A1DB6C8-8A55-45FD-A084-53A0AAF06C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477" y="4646778"/>
            <a:ext cx="1836000" cy="1548000"/>
          </a:xfrm>
          <a:prstGeom prst="rect">
            <a:avLst/>
          </a:prstGeom>
        </p:spPr>
        <p:txBody>
          <a:bodyPr lIns="72000" tIns="36000" rIns="72000" bIns="36000"/>
          <a:lstStyle>
            <a:lvl1pPr marL="0" indent="0" algn="l">
              <a:buNone/>
              <a:defRPr sz="1600"/>
            </a:lvl1pPr>
          </a:lstStyle>
          <a:p>
            <a:pPr algn="l"/>
            <a:r>
              <a:rPr lang="en-US" sz="1800" dirty="0">
                <a:solidFill>
                  <a:schemeClr val="accent5"/>
                </a:solidFill>
                <a:latin typeface="+mn-lt"/>
                <a:ea typeface="Lato Regular" charset="0"/>
                <a:cs typeface="Lato Regular" charset="0"/>
              </a:rPr>
              <a:t>Click to add  step one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ECB19207-FB81-4CC8-8729-7889B1BB71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06201" y="3950595"/>
            <a:ext cx="1836000" cy="1548000"/>
          </a:xfrm>
          <a:prstGeom prst="rect">
            <a:avLst/>
          </a:prstGeom>
        </p:spPr>
        <p:txBody>
          <a:bodyPr lIns="72000" tIns="36000" rIns="72000" bIns="36000"/>
          <a:lstStyle>
            <a:lvl1pPr marL="0" indent="0" algn="l">
              <a:buNone/>
              <a:defRPr sz="1600"/>
            </a:lvl1pPr>
          </a:lstStyle>
          <a:p>
            <a:pPr algn="l"/>
            <a:r>
              <a:rPr lang="en-US" sz="1800" dirty="0">
                <a:solidFill>
                  <a:schemeClr val="accent5"/>
                </a:solidFill>
                <a:latin typeface="+mn-lt"/>
                <a:ea typeface="Lato Regular" charset="0"/>
                <a:cs typeface="Lato Regular" charset="0"/>
              </a:rPr>
              <a:t>Click to add  step two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47B4116-81E0-4449-A611-A9C8B0FC07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7883" y="3236347"/>
            <a:ext cx="1836000" cy="1548000"/>
          </a:xfrm>
          <a:prstGeom prst="rect">
            <a:avLst/>
          </a:prstGeom>
        </p:spPr>
        <p:txBody>
          <a:bodyPr lIns="72000" tIns="36000" rIns="72000" bIns="36000"/>
          <a:lstStyle>
            <a:lvl1pPr marL="0" indent="0" algn="l">
              <a:buNone/>
              <a:defRPr sz="1600">
                <a:solidFill>
                  <a:schemeClr val="accent5"/>
                </a:solidFill>
              </a:defRPr>
            </a:lvl1pPr>
          </a:lstStyle>
          <a:p>
            <a:pPr algn="l"/>
            <a:r>
              <a:rPr lang="en-US" sz="1800" dirty="0">
                <a:solidFill>
                  <a:schemeClr val="accent5"/>
                </a:solidFill>
                <a:latin typeface="+mn-lt"/>
                <a:ea typeface="Lato Regular" charset="0"/>
                <a:cs typeface="Lato Regular" charset="0"/>
              </a:rPr>
              <a:t>Click to add  step three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F00E0895-69B2-4098-B8AF-A87DB41372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0604" y="2488240"/>
            <a:ext cx="1836000" cy="1548000"/>
          </a:xfrm>
          <a:prstGeom prst="rect">
            <a:avLst/>
          </a:prstGeom>
        </p:spPr>
        <p:txBody>
          <a:bodyPr lIns="72000" tIns="36000" rIns="72000" bIns="36000"/>
          <a:lstStyle>
            <a:lvl1pPr marL="0" indent="0" algn="l">
              <a:buNone/>
              <a:defRPr sz="1600">
                <a:solidFill>
                  <a:schemeClr val="accent5"/>
                </a:solidFill>
              </a:defRPr>
            </a:lvl1pPr>
          </a:lstStyle>
          <a:p>
            <a:pPr algn="l"/>
            <a:r>
              <a:rPr lang="en-US" sz="1800" dirty="0">
                <a:solidFill>
                  <a:schemeClr val="accent5"/>
                </a:solidFill>
                <a:latin typeface="+mn-lt"/>
                <a:ea typeface="Lato Regular" charset="0"/>
                <a:cs typeface="Lato Regular" charset="0"/>
              </a:rPr>
              <a:t>Click to add  step four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0D9E8E2-20C0-4A1A-BF6D-0B2788D96C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6196" y="1784669"/>
            <a:ext cx="2406246" cy="1548000"/>
          </a:xfrm>
          <a:prstGeom prst="rect">
            <a:avLst/>
          </a:prstGeom>
        </p:spPr>
        <p:txBody>
          <a:bodyPr lIns="72000" tIns="36000" rIns="72000" bIns="36000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1800" dirty="0">
                <a:solidFill>
                  <a:schemeClr val="accent5"/>
                </a:solidFill>
                <a:latin typeface="+mn-lt"/>
                <a:ea typeface="Lato Regular" charset="0"/>
                <a:cs typeface="Lato Regular" charset="0"/>
              </a:rPr>
              <a:t>Click to add step five</a:t>
            </a:r>
          </a:p>
        </p:txBody>
      </p:sp>
      <p:sp>
        <p:nvSpPr>
          <p:cNvPr id="43" name="Title Placeholder 1">
            <a:extLst>
              <a:ext uri="{FF2B5EF4-FFF2-40B4-BE49-F238E27FC236}">
                <a16:creationId xmlns:a16="http://schemas.microsoft.com/office/drawing/2014/main" id="{6FA84DC4-0E76-4505-BB76-BDA71C8DC4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7118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AFECD0E4-1024-44AE-8E23-42280A9B65D5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5CDA829A-ED52-43E9-BA64-55EFBD33D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7522743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on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ogo on top">
            <a:extLst>
              <a:ext uri="{FF2B5EF4-FFF2-40B4-BE49-F238E27FC236}">
                <a16:creationId xmlns:a16="http://schemas.microsoft.com/office/drawing/2014/main" id="{946C4B67-243B-42D4-B01A-C1E49052FDDD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532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C47C98D-4FAF-4675-81FB-E5A7BA12D88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71711" y="1612682"/>
            <a:ext cx="3432299" cy="3432299"/>
          </a:xfrm>
          <a:custGeom>
            <a:avLst/>
            <a:gdLst>
              <a:gd name="connsiteX0" fmla="*/ 1716150 w 3432299"/>
              <a:gd name="connsiteY0" fmla="*/ 0 h 3432299"/>
              <a:gd name="connsiteX1" fmla="*/ 3432299 w 3432299"/>
              <a:gd name="connsiteY1" fmla="*/ 1716150 h 3432299"/>
              <a:gd name="connsiteX2" fmla="*/ 1716150 w 3432299"/>
              <a:gd name="connsiteY2" fmla="*/ 3432299 h 3432299"/>
              <a:gd name="connsiteX3" fmla="*/ 0 w 3432299"/>
              <a:gd name="connsiteY3" fmla="*/ 1716150 h 3432299"/>
              <a:gd name="connsiteX4" fmla="*/ 1716150 w 3432299"/>
              <a:gd name="connsiteY4" fmla="*/ 0 h 34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2299" h="3432299">
                <a:moveTo>
                  <a:pt x="1716150" y="0"/>
                </a:moveTo>
                <a:cubicBezTo>
                  <a:pt x="2663953" y="0"/>
                  <a:pt x="3432299" y="768346"/>
                  <a:pt x="3432299" y="1716150"/>
                </a:cubicBezTo>
                <a:cubicBezTo>
                  <a:pt x="3432299" y="2663953"/>
                  <a:pt x="2663953" y="3432299"/>
                  <a:pt x="1716150" y="3432299"/>
                </a:cubicBezTo>
                <a:cubicBezTo>
                  <a:pt x="768346" y="3432299"/>
                  <a:pt x="0" y="2663953"/>
                  <a:pt x="0" y="1716150"/>
                </a:cubicBezTo>
                <a:cubicBezTo>
                  <a:pt x="0" y="768346"/>
                  <a:pt x="768346" y="0"/>
                  <a:pt x="1716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profile</a:t>
            </a:r>
            <a:r>
              <a:rPr lang="da-DK" dirty="0"/>
              <a:t> </a:t>
            </a:r>
            <a:r>
              <a:rPr lang="da-DK" dirty="0" err="1"/>
              <a:t>photo</a:t>
            </a:r>
            <a:endParaRPr lang="da-DK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74AD59E-A423-4B11-A9D8-860D9ED84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6000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EE3518A-31DE-4BA4-B16D-9E6E3BD221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8694" y="1455773"/>
            <a:ext cx="5273589" cy="619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Get in touch with us</a:t>
            </a:r>
          </a:p>
          <a:p>
            <a:pPr lvl="0"/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196662-DAC2-4CA1-930C-3729480FED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6616" y="2273621"/>
            <a:ext cx="4159909" cy="28993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br>
              <a:rPr lang="en-US" dirty="0"/>
            </a:br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Area of expertise</a:t>
            </a:r>
            <a:br>
              <a:rPr lang="en-US" dirty="0"/>
            </a:br>
            <a:r>
              <a:rPr lang="en-US" dirty="0" err="1"/>
              <a:t>Email@dress</a:t>
            </a:r>
            <a:br>
              <a:rPr lang="en-US" dirty="0"/>
            </a:br>
            <a:r>
              <a:rPr lang="en-US" dirty="0"/>
              <a:t>Phone 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Country</a:t>
            </a:r>
            <a:br>
              <a:rPr lang="en-US" dirty="0"/>
            </a:br>
            <a:r>
              <a:rPr lang="en-US" dirty="0"/>
              <a:t>Office, </a:t>
            </a:r>
            <a:r>
              <a:rPr lang="en-US" dirty="0" err="1"/>
              <a:t>Adress</a:t>
            </a:r>
            <a:endParaRPr lang="en-US" dirty="0"/>
          </a:p>
        </p:txBody>
      </p:sp>
      <p:sp>
        <p:nvSpPr>
          <p:cNvPr id="9" name="Shape 2587">
            <a:extLst>
              <a:ext uri="{FF2B5EF4-FFF2-40B4-BE49-F238E27FC236}">
                <a16:creationId xmlns:a16="http://schemas.microsoft.com/office/drawing/2014/main" id="{432A4CED-5616-4E9A-B10E-D27920EBC843}"/>
              </a:ext>
            </a:extLst>
          </p:cNvPr>
          <p:cNvSpPr/>
          <p:nvPr/>
        </p:nvSpPr>
        <p:spPr>
          <a:xfrm>
            <a:off x="4887331" y="3448751"/>
            <a:ext cx="304875" cy="304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" name="Shape 2628">
            <a:extLst>
              <a:ext uri="{FF2B5EF4-FFF2-40B4-BE49-F238E27FC236}">
                <a16:creationId xmlns:a16="http://schemas.microsoft.com/office/drawing/2014/main" id="{A8FF3624-6D73-4863-97BD-8A36DBA409C3}"/>
              </a:ext>
            </a:extLst>
          </p:cNvPr>
          <p:cNvSpPr/>
          <p:nvPr/>
        </p:nvSpPr>
        <p:spPr>
          <a:xfrm>
            <a:off x="6904403" y="3753626"/>
            <a:ext cx="261569" cy="292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1" name="Shape 2935">
            <a:extLst>
              <a:ext uri="{FF2B5EF4-FFF2-40B4-BE49-F238E27FC236}">
                <a16:creationId xmlns:a16="http://schemas.microsoft.com/office/drawing/2014/main" id="{A7BF6261-1B3F-437D-A95A-A9E1BD225D39}"/>
              </a:ext>
            </a:extLst>
          </p:cNvPr>
          <p:cNvSpPr/>
          <p:nvPr/>
        </p:nvSpPr>
        <p:spPr>
          <a:xfrm>
            <a:off x="4887331" y="4827116"/>
            <a:ext cx="345770" cy="345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</p:spTree>
    <p:extLst>
      <p:ext uri="{BB962C8B-B14F-4D97-AF65-F5344CB8AC3E}">
        <p14:creationId xmlns:p14="http://schemas.microsoft.com/office/powerpoint/2010/main" val="296325009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331">
          <p15:clr>
            <a:srgbClr val="A4A3A4"/>
          </p15:clr>
        </p15:guide>
        <p15:guide id="2" pos="5952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07246ADE-AF0D-4665-B94E-C64EAAA42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2600" y="6339508"/>
            <a:ext cx="1080000" cy="341053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5435B5D-331F-4378-A98D-701BF3715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6000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wrap="square" lIns="72000" tIns="36000" rIns="72000" bIns="3600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6ED0A72-E592-4B3B-8C41-58375CA12D2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9200" y="1511300"/>
            <a:ext cx="3517200" cy="4648200"/>
          </a:xfrm>
        </p:spPr>
        <p:txBody>
          <a:bodyPr lIns="72000" tIns="36000" rIns="72000" bIns="36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Enter &amp; TAB for next text level                                                                                                              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4EA0CED-41AA-4000-8AD4-B7611CD8FC4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73988" y="1511300"/>
            <a:ext cx="3520650" cy="4648200"/>
          </a:xfrm>
        </p:spPr>
        <p:txBody>
          <a:bodyPr lIns="72000" tIns="36000" rIns="72000" bIns="36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Enter &amp; TAB for next text level                                                                                                              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783FC893-B43E-495D-A58D-B99DBF431AA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15324" y="1511300"/>
            <a:ext cx="3517275" cy="4648200"/>
          </a:xfrm>
        </p:spPr>
        <p:txBody>
          <a:bodyPr lIns="72000" tIns="36000" rIns="72000" bIns="36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Enter &amp; TAB for next text level                                                                                                              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600" y="6375818"/>
            <a:ext cx="511868" cy="365125"/>
          </a:xfrm>
          <a:prstGeom prst="rect">
            <a:avLst/>
          </a:prstGeom>
        </p:spPr>
        <p:txBody>
          <a:bodyPr/>
          <a:lstStyle/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626576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2492">
          <p15:clr>
            <a:srgbClr val="A4A3A4"/>
          </p15:clr>
        </p15:guide>
        <p15:guide id="2" pos="2757">
          <p15:clr>
            <a:srgbClr val="A4A3A4"/>
          </p15:clr>
        </p15:guide>
        <p15:guide id="3" pos="4973">
          <p15:clr>
            <a:srgbClr val="A4A3A4"/>
          </p15:clr>
        </p15:guide>
        <p15:guide id="4" pos="5238">
          <p15:clr>
            <a:srgbClr val="A4A3A4"/>
          </p15:clr>
        </p15:guide>
        <p15:guide id="5" orient="horz" pos="952">
          <p15:clr>
            <a:srgbClr val="A4A3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mor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ogo on top">
            <a:extLst>
              <a:ext uri="{FF2B5EF4-FFF2-40B4-BE49-F238E27FC236}">
                <a16:creationId xmlns:a16="http://schemas.microsoft.com/office/drawing/2014/main" id="{946C4B67-243B-42D4-B01A-C1E49052FDDD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532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EC47C98D-4FAF-4675-81FB-E5A7BA12D88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08516" y="2009571"/>
            <a:ext cx="2438857" cy="2438857"/>
          </a:xfrm>
          <a:custGeom>
            <a:avLst/>
            <a:gdLst>
              <a:gd name="connsiteX0" fmla="*/ 1716150 w 3432299"/>
              <a:gd name="connsiteY0" fmla="*/ 0 h 3432299"/>
              <a:gd name="connsiteX1" fmla="*/ 3432299 w 3432299"/>
              <a:gd name="connsiteY1" fmla="*/ 1716150 h 3432299"/>
              <a:gd name="connsiteX2" fmla="*/ 1716150 w 3432299"/>
              <a:gd name="connsiteY2" fmla="*/ 3432299 h 3432299"/>
              <a:gd name="connsiteX3" fmla="*/ 0 w 3432299"/>
              <a:gd name="connsiteY3" fmla="*/ 1716150 h 3432299"/>
              <a:gd name="connsiteX4" fmla="*/ 1716150 w 3432299"/>
              <a:gd name="connsiteY4" fmla="*/ 0 h 34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2299" h="3432299">
                <a:moveTo>
                  <a:pt x="1716150" y="0"/>
                </a:moveTo>
                <a:cubicBezTo>
                  <a:pt x="2663953" y="0"/>
                  <a:pt x="3432299" y="768346"/>
                  <a:pt x="3432299" y="1716150"/>
                </a:cubicBezTo>
                <a:cubicBezTo>
                  <a:pt x="3432299" y="2663953"/>
                  <a:pt x="2663953" y="3432299"/>
                  <a:pt x="1716150" y="3432299"/>
                </a:cubicBezTo>
                <a:cubicBezTo>
                  <a:pt x="768346" y="3432299"/>
                  <a:pt x="0" y="2663953"/>
                  <a:pt x="0" y="1716150"/>
                </a:cubicBezTo>
                <a:cubicBezTo>
                  <a:pt x="0" y="768346"/>
                  <a:pt x="768346" y="0"/>
                  <a:pt x="1716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profile</a:t>
            </a:r>
            <a:r>
              <a:rPr lang="da-DK" dirty="0"/>
              <a:t> </a:t>
            </a:r>
            <a:r>
              <a:rPr lang="da-DK" dirty="0" err="1"/>
              <a:t>photo</a:t>
            </a:r>
            <a:endParaRPr lang="da-DK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DB094E42-9A37-4B00-9234-25C4C480453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441287" y="2014036"/>
            <a:ext cx="2438857" cy="2438857"/>
          </a:xfrm>
          <a:custGeom>
            <a:avLst/>
            <a:gdLst>
              <a:gd name="connsiteX0" fmla="*/ 1716150 w 3432299"/>
              <a:gd name="connsiteY0" fmla="*/ 0 h 3432299"/>
              <a:gd name="connsiteX1" fmla="*/ 3432299 w 3432299"/>
              <a:gd name="connsiteY1" fmla="*/ 1716150 h 3432299"/>
              <a:gd name="connsiteX2" fmla="*/ 1716150 w 3432299"/>
              <a:gd name="connsiteY2" fmla="*/ 3432299 h 3432299"/>
              <a:gd name="connsiteX3" fmla="*/ 0 w 3432299"/>
              <a:gd name="connsiteY3" fmla="*/ 1716150 h 3432299"/>
              <a:gd name="connsiteX4" fmla="*/ 1716150 w 3432299"/>
              <a:gd name="connsiteY4" fmla="*/ 0 h 34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2299" h="3432299">
                <a:moveTo>
                  <a:pt x="1716150" y="0"/>
                </a:moveTo>
                <a:cubicBezTo>
                  <a:pt x="2663953" y="0"/>
                  <a:pt x="3432299" y="768346"/>
                  <a:pt x="3432299" y="1716150"/>
                </a:cubicBezTo>
                <a:cubicBezTo>
                  <a:pt x="3432299" y="2663953"/>
                  <a:pt x="2663953" y="3432299"/>
                  <a:pt x="1716150" y="3432299"/>
                </a:cubicBezTo>
                <a:cubicBezTo>
                  <a:pt x="768346" y="3432299"/>
                  <a:pt x="0" y="2663953"/>
                  <a:pt x="0" y="1716150"/>
                </a:cubicBezTo>
                <a:cubicBezTo>
                  <a:pt x="0" y="768346"/>
                  <a:pt x="768346" y="0"/>
                  <a:pt x="1716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profile</a:t>
            </a:r>
            <a:r>
              <a:rPr lang="da-DK" dirty="0"/>
              <a:t> </a:t>
            </a:r>
            <a:r>
              <a:rPr lang="da-DK" dirty="0" err="1"/>
              <a:t>photo</a:t>
            </a:r>
            <a:endParaRPr lang="da-DK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93CB2D3-EFC7-4338-AA06-89906240639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13486" y="2005106"/>
            <a:ext cx="2438857" cy="2438857"/>
          </a:xfrm>
          <a:custGeom>
            <a:avLst/>
            <a:gdLst>
              <a:gd name="connsiteX0" fmla="*/ 1716150 w 3432299"/>
              <a:gd name="connsiteY0" fmla="*/ 0 h 3432299"/>
              <a:gd name="connsiteX1" fmla="*/ 3432299 w 3432299"/>
              <a:gd name="connsiteY1" fmla="*/ 1716150 h 3432299"/>
              <a:gd name="connsiteX2" fmla="*/ 1716150 w 3432299"/>
              <a:gd name="connsiteY2" fmla="*/ 3432299 h 3432299"/>
              <a:gd name="connsiteX3" fmla="*/ 0 w 3432299"/>
              <a:gd name="connsiteY3" fmla="*/ 1716150 h 3432299"/>
              <a:gd name="connsiteX4" fmla="*/ 1716150 w 3432299"/>
              <a:gd name="connsiteY4" fmla="*/ 0 h 34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2299" h="3432299">
                <a:moveTo>
                  <a:pt x="1716150" y="0"/>
                </a:moveTo>
                <a:cubicBezTo>
                  <a:pt x="2663953" y="0"/>
                  <a:pt x="3432299" y="768346"/>
                  <a:pt x="3432299" y="1716150"/>
                </a:cubicBezTo>
                <a:cubicBezTo>
                  <a:pt x="3432299" y="2663953"/>
                  <a:pt x="2663953" y="3432299"/>
                  <a:pt x="1716150" y="3432299"/>
                </a:cubicBezTo>
                <a:cubicBezTo>
                  <a:pt x="768346" y="3432299"/>
                  <a:pt x="0" y="2663953"/>
                  <a:pt x="0" y="1716150"/>
                </a:cubicBezTo>
                <a:cubicBezTo>
                  <a:pt x="0" y="768346"/>
                  <a:pt x="768346" y="0"/>
                  <a:pt x="1716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profile</a:t>
            </a:r>
            <a:r>
              <a:rPr lang="da-DK" dirty="0"/>
              <a:t> </a:t>
            </a:r>
            <a:r>
              <a:rPr lang="da-DK" dirty="0" err="1"/>
              <a:t>photo</a:t>
            </a:r>
            <a:endParaRPr lang="da-DK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18D02F3-399A-493B-8D9C-01466A1940F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46257" y="2009571"/>
            <a:ext cx="2438857" cy="2438857"/>
          </a:xfrm>
          <a:custGeom>
            <a:avLst/>
            <a:gdLst>
              <a:gd name="connsiteX0" fmla="*/ 1716150 w 3432299"/>
              <a:gd name="connsiteY0" fmla="*/ 0 h 3432299"/>
              <a:gd name="connsiteX1" fmla="*/ 3432299 w 3432299"/>
              <a:gd name="connsiteY1" fmla="*/ 1716150 h 3432299"/>
              <a:gd name="connsiteX2" fmla="*/ 1716150 w 3432299"/>
              <a:gd name="connsiteY2" fmla="*/ 3432299 h 3432299"/>
              <a:gd name="connsiteX3" fmla="*/ 0 w 3432299"/>
              <a:gd name="connsiteY3" fmla="*/ 1716150 h 3432299"/>
              <a:gd name="connsiteX4" fmla="*/ 1716150 w 3432299"/>
              <a:gd name="connsiteY4" fmla="*/ 0 h 34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2299" h="3432299">
                <a:moveTo>
                  <a:pt x="1716150" y="0"/>
                </a:moveTo>
                <a:cubicBezTo>
                  <a:pt x="2663953" y="0"/>
                  <a:pt x="3432299" y="768346"/>
                  <a:pt x="3432299" y="1716150"/>
                </a:cubicBezTo>
                <a:cubicBezTo>
                  <a:pt x="3432299" y="2663953"/>
                  <a:pt x="2663953" y="3432299"/>
                  <a:pt x="1716150" y="3432299"/>
                </a:cubicBezTo>
                <a:cubicBezTo>
                  <a:pt x="768346" y="3432299"/>
                  <a:pt x="0" y="2663953"/>
                  <a:pt x="0" y="1716150"/>
                </a:cubicBezTo>
                <a:cubicBezTo>
                  <a:pt x="0" y="768346"/>
                  <a:pt x="768346" y="0"/>
                  <a:pt x="1716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profile</a:t>
            </a:r>
            <a:r>
              <a:rPr lang="da-DK" dirty="0"/>
              <a:t> </a:t>
            </a:r>
            <a:r>
              <a:rPr lang="da-DK" dirty="0" err="1"/>
              <a:t>photo</a:t>
            </a:r>
            <a:endParaRPr lang="da-DK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74AD59E-A423-4B11-A9D8-860D9ED84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36000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EE3518A-31DE-4BA4-B16D-9E6E3BD221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4224" y="1188143"/>
            <a:ext cx="5273589" cy="619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Get in touch with us</a:t>
            </a:r>
          </a:p>
          <a:p>
            <a:pPr lvl="0"/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196662-DAC2-4CA1-930C-3729480FED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560" y="4575196"/>
            <a:ext cx="2932771" cy="15951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r>
              <a:rPr lang="en-US" dirty="0"/>
              <a:t>, Title </a:t>
            </a:r>
            <a:br>
              <a:rPr lang="en-US" dirty="0"/>
            </a:br>
            <a:r>
              <a:rPr lang="en-US" dirty="0"/>
              <a:t>Area of expertise</a:t>
            </a:r>
            <a:br>
              <a:rPr lang="en-US" dirty="0"/>
            </a:br>
            <a:r>
              <a:rPr lang="en-US" dirty="0" err="1"/>
              <a:t>Email@dress</a:t>
            </a:r>
            <a:br>
              <a:rPr lang="en-US" dirty="0"/>
            </a:br>
            <a:r>
              <a:rPr lang="en-US" dirty="0"/>
              <a:t>Phone number</a:t>
            </a:r>
          </a:p>
          <a:p>
            <a:pPr lvl="0"/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88BFC77-7CFE-4B3B-946E-04A84656BC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94331" y="4579661"/>
            <a:ext cx="2932771" cy="15951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r>
              <a:rPr lang="en-US" dirty="0"/>
              <a:t>, Title </a:t>
            </a:r>
            <a:br>
              <a:rPr lang="en-US" dirty="0"/>
            </a:br>
            <a:r>
              <a:rPr lang="en-US" dirty="0"/>
              <a:t>Area of expertise</a:t>
            </a:r>
            <a:br>
              <a:rPr lang="en-US" dirty="0"/>
            </a:br>
            <a:r>
              <a:rPr lang="en-US" dirty="0" err="1"/>
              <a:t>Email@dress</a:t>
            </a:r>
            <a:br>
              <a:rPr lang="en-US" dirty="0"/>
            </a:br>
            <a:r>
              <a:rPr lang="en-US" dirty="0"/>
              <a:t>Phone number</a:t>
            </a:r>
          </a:p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3E95A0A-5895-4DE1-9E81-3CB2EC1F7D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66530" y="4570731"/>
            <a:ext cx="2932771" cy="15951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r>
              <a:rPr lang="en-US" dirty="0"/>
              <a:t>, Title </a:t>
            </a:r>
            <a:br>
              <a:rPr lang="en-US" dirty="0"/>
            </a:br>
            <a:r>
              <a:rPr lang="en-US" dirty="0"/>
              <a:t>Area of expertise</a:t>
            </a:r>
            <a:br>
              <a:rPr lang="en-US" dirty="0"/>
            </a:br>
            <a:r>
              <a:rPr lang="en-US" dirty="0" err="1"/>
              <a:t>Email@dress</a:t>
            </a:r>
            <a:br>
              <a:rPr lang="en-US" dirty="0"/>
            </a:br>
            <a:r>
              <a:rPr lang="en-US" dirty="0"/>
              <a:t>Phone number</a:t>
            </a:r>
          </a:p>
          <a:p>
            <a:pPr lvl="0"/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31E9205-4001-4C76-9474-A0F6D15DAD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9301" y="4575196"/>
            <a:ext cx="2932771" cy="15951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r>
              <a:rPr lang="en-US" dirty="0"/>
              <a:t>, Title </a:t>
            </a:r>
            <a:br>
              <a:rPr lang="en-US" dirty="0"/>
            </a:br>
            <a:r>
              <a:rPr lang="en-US" dirty="0"/>
              <a:t>Area of expertise</a:t>
            </a:r>
            <a:br>
              <a:rPr lang="en-US" dirty="0"/>
            </a:br>
            <a:r>
              <a:rPr lang="en-US" dirty="0" err="1"/>
              <a:t>Email@dress</a:t>
            </a:r>
            <a:br>
              <a:rPr lang="en-US" dirty="0"/>
            </a:br>
            <a:r>
              <a:rPr lang="en-US" dirty="0"/>
              <a:t>Phone number</a:t>
            </a:r>
          </a:p>
          <a:p>
            <a:pPr lvl="0"/>
            <a:endParaRPr lang="en-US" dirty="0"/>
          </a:p>
        </p:txBody>
      </p:sp>
      <p:sp>
        <p:nvSpPr>
          <p:cNvPr id="16" name="Shape 2587">
            <a:extLst>
              <a:ext uri="{FF2B5EF4-FFF2-40B4-BE49-F238E27FC236}">
                <a16:creationId xmlns:a16="http://schemas.microsoft.com/office/drawing/2014/main" id="{2AC0757B-1B1B-4168-95D9-52A605B652A6}"/>
              </a:ext>
            </a:extLst>
          </p:cNvPr>
          <p:cNvSpPr/>
          <p:nvPr/>
        </p:nvSpPr>
        <p:spPr>
          <a:xfrm>
            <a:off x="672525" y="5239721"/>
            <a:ext cx="304875" cy="304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7" name="Shape 2628">
            <a:extLst>
              <a:ext uri="{FF2B5EF4-FFF2-40B4-BE49-F238E27FC236}">
                <a16:creationId xmlns:a16="http://schemas.microsoft.com/office/drawing/2014/main" id="{6320B7D2-45AD-4B2D-9D28-1F0139769C8E}"/>
              </a:ext>
            </a:extLst>
          </p:cNvPr>
          <p:cNvSpPr/>
          <p:nvPr/>
        </p:nvSpPr>
        <p:spPr>
          <a:xfrm>
            <a:off x="2494597" y="5544596"/>
            <a:ext cx="261569" cy="292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8" name="Shape 2587">
            <a:extLst>
              <a:ext uri="{FF2B5EF4-FFF2-40B4-BE49-F238E27FC236}">
                <a16:creationId xmlns:a16="http://schemas.microsoft.com/office/drawing/2014/main" id="{08DCA66B-E816-4942-9233-259ADAB80C5B}"/>
              </a:ext>
            </a:extLst>
          </p:cNvPr>
          <p:cNvSpPr/>
          <p:nvPr/>
        </p:nvSpPr>
        <p:spPr>
          <a:xfrm>
            <a:off x="3589190" y="5239721"/>
            <a:ext cx="304875" cy="304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9" name="Shape 2628">
            <a:extLst>
              <a:ext uri="{FF2B5EF4-FFF2-40B4-BE49-F238E27FC236}">
                <a16:creationId xmlns:a16="http://schemas.microsoft.com/office/drawing/2014/main" id="{F2166773-4EF2-4B40-B9A2-AD1E8C87C397}"/>
              </a:ext>
            </a:extLst>
          </p:cNvPr>
          <p:cNvSpPr/>
          <p:nvPr/>
        </p:nvSpPr>
        <p:spPr>
          <a:xfrm>
            <a:off x="5411262" y="5544596"/>
            <a:ext cx="261569" cy="292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3" name="Shape 2587">
            <a:extLst>
              <a:ext uri="{FF2B5EF4-FFF2-40B4-BE49-F238E27FC236}">
                <a16:creationId xmlns:a16="http://schemas.microsoft.com/office/drawing/2014/main" id="{B641ADED-45B0-466B-A4BE-CEC5570DB588}"/>
              </a:ext>
            </a:extLst>
          </p:cNvPr>
          <p:cNvSpPr/>
          <p:nvPr/>
        </p:nvSpPr>
        <p:spPr>
          <a:xfrm>
            <a:off x="6505855" y="5239721"/>
            <a:ext cx="304875" cy="304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4" name="Shape 2628">
            <a:extLst>
              <a:ext uri="{FF2B5EF4-FFF2-40B4-BE49-F238E27FC236}">
                <a16:creationId xmlns:a16="http://schemas.microsoft.com/office/drawing/2014/main" id="{3499E135-4CE8-41B2-BDBA-5D813B49F909}"/>
              </a:ext>
            </a:extLst>
          </p:cNvPr>
          <p:cNvSpPr/>
          <p:nvPr/>
        </p:nvSpPr>
        <p:spPr>
          <a:xfrm>
            <a:off x="8327927" y="5544596"/>
            <a:ext cx="261569" cy="292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6" name="Shape 2587">
            <a:extLst>
              <a:ext uri="{FF2B5EF4-FFF2-40B4-BE49-F238E27FC236}">
                <a16:creationId xmlns:a16="http://schemas.microsoft.com/office/drawing/2014/main" id="{01107A37-C368-49C5-9DC7-A94D9D426028}"/>
              </a:ext>
            </a:extLst>
          </p:cNvPr>
          <p:cNvSpPr/>
          <p:nvPr/>
        </p:nvSpPr>
        <p:spPr>
          <a:xfrm>
            <a:off x="9422520" y="5239721"/>
            <a:ext cx="304875" cy="304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7" name="Shape 2628">
            <a:extLst>
              <a:ext uri="{FF2B5EF4-FFF2-40B4-BE49-F238E27FC236}">
                <a16:creationId xmlns:a16="http://schemas.microsoft.com/office/drawing/2014/main" id="{3EBC6043-323F-4E40-A483-EE2CE6E8C56C}"/>
              </a:ext>
            </a:extLst>
          </p:cNvPr>
          <p:cNvSpPr/>
          <p:nvPr/>
        </p:nvSpPr>
        <p:spPr>
          <a:xfrm>
            <a:off x="11244592" y="5544596"/>
            <a:ext cx="261569" cy="292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</p:spTree>
    <p:extLst>
      <p:ext uri="{BB962C8B-B14F-4D97-AF65-F5344CB8AC3E}">
        <p14:creationId xmlns:p14="http://schemas.microsoft.com/office/powerpoint/2010/main" val="2343037865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Box 2">
            <a:extLst>
              <a:ext uri="{FF2B5EF4-FFF2-40B4-BE49-F238E27FC236}">
                <a16:creationId xmlns:a16="http://schemas.microsoft.com/office/drawing/2014/main" id="{93D234E7-7A2E-4F41-A585-E962171C7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1200" y="1976400"/>
            <a:ext cx="3186224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134938" algn="l"/>
              </a:tabLst>
              <a:defRPr/>
            </a:pPr>
            <a:r>
              <a:rPr lang="en-GB" sz="1200" b="1" kern="120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SDG graphics, icons and maps</a:t>
            </a:r>
          </a:p>
          <a:p>
            <a:r>
              <a:rPr lang="en-GB" sz="1000" dirty="0">
                <a:solidFill>
                  <a:schemeClr val="tx1"/>
                </a:solidFill>
                <a:latin typeface="+mn-lt"/>
              </a:rPr>
              <a:t>To insert NIRAS </a:t>
            </a:r>
            <a:r>
              <a:rPr lang="en-GB" sz="1000" b="1" dirty="0">
                <a:solidFill>
                  <a:schemeClr val="tx1"/>
                </a:solidFill>
                <a:latin typeface="+mn-lt"/>
              </a:rPr>
              <a:t>standard SDG Graphics, icons or maps</a:t>
            </a:r>
            <a:r>
              <a:rPr lang="en-GB" sz="1000" dirty="0">
                <a:solidFill>
                  <a:schemeClr val="tx1"/>
                </a:solidFill>
                <a:latin typeface="+mn-lt"/>
              </a:rPr>
              <a:t>, press CTRL and click on button below.</a:t>
            </a:r>
          </a:p>
          <a:p>
            <a:endParaRPr lang="en-GB" sz="1000" dirty="0">
              <a:solidFill>
                <a:schemeClr val="tx1"/>
              </a:solidFill>
              <a:latin typeface="+mn-lt"/>
            </a:endParaRPr>
          </a:p>
          <a:p>
            <a:r>
              <a:rPr lang="en-GB" sz="1000" dirty="0">
                <a:solidFill>
                  <a:schemeClr val="tx1"/>
                </a:solidFill>
                <a:latin typeface="+mn-lt"/>
              </a:rPr>
              <a:t>This will open a new </a:t>
            </a:r>
            <a:r>
              <a:rPr lang="en-GB" sz="1000" dirty="0" err="1">
                <a:solidFill>
                  <a:schemeClr val="tx1"/>
                </a:solidFill>
                <a:latin typeface="+mn-lt"/>
              </a:rPr>
              <a:t>Powerpoint</a:t>
            </a:r>
            <a:r>
              <a:rPr lang="en-GB" sz="1000" dirty="0">
                <a:solidFill>
                  <a:schemeClr val="tx1"/>
                </a:solidFill>
                <a:latin typeface="+mn-lt"/>
              </a:rPr>
              <a:t> presentation with graphics for copying (</a:t>
            </a:r>
            <a:r>
              <a:rPr lang="en-GB" sz="1000" dirty="0" err="1">
                <a:solidFill>
                  <a:schemeClr val="tx1"/>
                </a:solidFill>
                <a:latin typeface="+mn-lt"/>
              </a:rPr>
              <a:t>ctrl+c</a:t>
            </a:r>
            <a:r>
              <a:rPr lang="en-GB" sz="1000" dirty="0">
                <a:solidFill>
                  <a:schemeClr val="tx1"/>
                </a:solidFill>
                <a:latin typeface="+mn-lt"/>
              </a:rPr>
              <a:t>) and pasting (</a:t>
            </a:r>
            <a:r>
              <a:rPr lang="en-GB" sz="1000" dirty="0" err="1">
                <a:solidFill>
                  <a:schemeClr val="tx1"/>
                </a:solidFill>
                <a:latin typeface="+mn-lt"/>
              </a:rPr>
              <a:t>ctrl+v</a:t>
            </a:r>
            <a:r>
              <a:rPr lang="en-GB" sz="1000" dirty="0">
                <a:solidFill>
                  <a:schemeClr val="tx1"/>
                </a:solidFill>
                <a:latin typeface="+mn-lt"/>
              </a:rPr>
              <a:t>) into your presentation</a:t>
            </a:r>
          </a:p>
          <a:p>
            <a:pPr marL="228600" indent="-228600" algn="l" eaLnBrk="1" hangingPunct="1">
              <a:spcAft>
                <a:spcPts val="600"/>
              </a:spcAft>
              <a:buFont typeface="+mj-lt"/>
              <a:buAutoNum type="arabicPeriod"/>
              <a:tabLst>
                <a:tab pos="134938" algn="l"/>
              </a:tabLst>
            </a:pPr>
            <a:endParaRPr lang="en-GB" sz="9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240"/>
              </a:spcAft>
              <a:defRPr/>
            </a:pPr>
            <a:endParaRPr lang="en-GB" sz="90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23AC2A0-6C36-4803-BD10-C11530A96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170" y="574066"/>
            <a:ext cx="2455846" cy="13848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Header">
            <a:extLst>
              <a:ext uri="{FF2B5EF4-FFF2-40B4-BE49-F238E27FC236}">
                <a16:creationId xmlns:a16="http://schemas.microsoft.com/office/drawing/2014/main" id="{CAB54473-748F-41CE-99F3-644350865D42}"/>
              </a:ext>
            </a:extLst>
          </p:cNvPr>
          <p:cNvSpPr txBox="1"/>
          <p:nvPr/>
        </p:nvSpPr>
        <p:spPr>
          <a:xfrm>
            <a:off x="438150" y="360000"/>
            <a:ext cx="11031175" cy="6501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User guide – delete before use</a:t>
            </a:r>
            <a:endParaRPr lang="en-US" sz="3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35D70A1E-9DDF-45CA-8E9D-AAE80439A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1" y="2232711"/>
            <a:ext cx="3229052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28600" indent="-228600" algn="l" eaLnBrk="1" hangingPunct="1">
              <a:spcAft>
                <a:spcPts val="600"/>
              </a:spcAft>
              <a:buFont typeface="+mj-lt"/>
              <a:buAutoNum type="arabicPeriod"/>
              <a:tabLst>
                <a:tab pos="134938" algn="l"/>
              </a:tabLst>
            </a:pPr>
            <a:r>
              <a:rPr lang="en-GB" sz="1000" b="0" i="0" baseline="0" noProof="1">
                <a:solidFill>
                  <a:schemeClr val="tx1"/>
                </a:solidFill>
                <a:latin typeface="+mn-lt"/>
              </a:rPr>
              <a:t>Click on </a:t>
            </a:r>
            <a:r>
              <a:rPr lang="en-GB" sz="1000" b="1" baseline="0" noProof="1">
                <a:solidFill>
                  <a:schemeClr val="tx1"/>
                </a:solidFill>
                <a:latin typeface="+mn-lt"/>
              </a:rPr>
              <a:t>Design</a:t>
            </a:r>
            <a:r>
              <a:rPr lang="en-GB" sz="1000" b="0" baseline="0" noProof="1">
                <a:solidFill>
                  <a:schemeClr val="tx1"/>
                </a:solidFill>
                <a:latin typeface="+mn-lt"/>
              </a:rPr>
              <a:t>-TAB</a:t>
            </a:r>
          </a:p>
          <a:p>
            <a:pPr marL="228600" indent="-228600" algn="l" eaLnBrk="1" hangingPunct="1">
              <a:spcAft>
                <a:spcPts val="600"/>
              </a:spcAft>
              <a:buFont typeface="+mj-lt"/>
              <a:buAutoNum type="arabicPeriod"/>
              <a:tabLst>
                <a:tab pos="134938" algn="l"/>
              </a:tabLst>
            </a:pPr>
            <a:r>
              <a:rPr lang="en-GB" sz="1000" baseline="0" noProof="1">
                <a:solidFill>
                  <a:schemeClr val="tx1"/>
                </a:solidFill>
                <a:latin typeface="+mn-lt"/>
              </a:rPr>
              <a:t>In </a:t>
            </a:r>
            <a:r>
              <a:rPr lang="en-GB" sz="1000" b="1" baseline="0" noProof="1">
                <a:solidFill>
                  <a:schemeClr val="tx1"/>
                </a:solidFill>
                <a:latin typeface="+mn-lt"/>
              </a:rPr>
              <a:t>Themes-section</a:t>
            </a:r>
            <a:r>
              <a:rPr lang="en-GB" sz="1000" baseline="0" noProof="1">
                <a:solidFill>
                  <a:schemeClr val="tx1"/>
                </a:solidFill>
                <a:latin typeface="+mn-lt"/>
              </a:rPr>
              <a:t>, </a:t>
            </a:r>
            <a:br>
              <a:rPr lang="en-GB" sz="1000" baseline="0" noProof="1">
                <a:solidFill>
                  <a:schemeClr val="tx1"/>
                </a:solidFill>
                <a:latin typeface="+mn-lt"/>
              </a:rPr>
            </a:br>
            <a:r>
              <a:rPr lang="en-GB" sz="1000" baseline="0" noProof="1">
                <a:solidFill>
                  <a:schemeClr val="tx1"/>
                </a:solidFill>
                <a:latin typeface="+mn-lt"/>
              </a:rPr>
              <a:t>click on </a:t>
            </a:r>
            <a:r>
              <a:rPr lang="en-GB" sz="1000" b="1" baseline="0" noProof="1">
                <a:solidFill>
                  <a:schemeClr val="tx1"/>
                </a:solidFill>
                <a:latin typeface="+mn-lt"/>
              </a:rPr>
              <a:t>ROCK (grey), LIFE (green) or SPIRIT (blue)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B9883ED-0987-4C8A-B0BC-B22EEB583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99" y="3140237"/>
            <a:ext cx="2938756" cy="1038299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F9A84817-8E92-46E6-8F17-FFC1E3498A0B}"/>
              </a:ext>
            </a:extLst>
          </p:cNvPr>
          <p:cNvSpPr/>
          <p:nvPr/>
        </p:nvSpPr>
        <p:spPr>
          <a:xfrm>
            <a:off x="414858" y="3001146"/>
            <a:ext cx="676286" cy="524917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8" name="Graphic 47" descr="Cursor">
            <a:extLst>
              <a:ext uri="{FF2B5EF4-FFF2-40B4-BE49-F238E27FC236}">
                <a16:creationId xmlns:a16="http://schemas.microsoft.com/office/drawing/2014/main" id="{2BB05322-BB1E-49A4-BA40-A050B1F79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7417" y="3645131"/>
            <a:ext cx="639649" cy="6396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8067C1-CA2A-4990-B085-307744B5BCDA}"/>
              </a:ext>
            </a:extLst>
          </p:cNvPr>
          <p:cNvCxnSpPr/>
          <p:nvPr/>
        </p:nvCxnSpPr>
        <p:spPr>
          <a:xfrm>
            <a:off x="340158" y="0"/>
            <a:ext cx="0" cy="6858000"/>
          </a:xfrm>
          <a:prstGeom prst="straightConnector1">
            <a:avLst/>
          </a:prstGeom>
          <a:ln w="41275">
            <a:solidFill>
              <a:schemeClr val="accent6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928D4A2-FEE7-494F-BA6F-FB024556D815}"/>
              </a:ext>
            </a:extLst>
          </p:cNvPr>
          <p:cNvCxnSpPr/>
          <p:nvPr/>
        </p:nvCxnSpPr>
        <p:spPr>
          <a:xfrm>
            <a:off x="11848236" y="0"/>
            <a:ext cx="0" cy="6858000"/>
          </a:xfrm>
          <a:prstGeom prst="straightConnector1">
            <a:avLst/>
          </a:prstGeom>
          <a:ln w="41275">
            <a:solidFill>
              <a:schemeClr val="accent6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10DB115-BE5E-4988-89BC-FC010B280E5C}"/>
              </a:ext>
            </a:extLst>
          </p:cNvPr>
          <p:cNvCxnSpPr>
            <a:cxnSpLocks/>
          </p:cNvCxnSpPr>
          <p:nvPr/>
        </p:nvCxnSpPr>
        <p:spPr>
          <a:xfrm flipH="1">
            <a:off x="7544" y="6182044"/>
            <a:ext cx="12184456" cy="730"/>
          </a:xfrm>
          <a:prstGeom prst="straightConnector1">
            <a:avLst/>
          </a:prstGeom>
          <a:ln w="41275">
            <a:solidFill>
              <a:schemeClr val="accent6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F172674-037F-443F-B1A6-04A3BCDE782A}"/>
              </a:ext>
            </a:extLst>
          </p:cNvPr>
          <p:cNvCxnSpPr>
            <a:cxnSpLocks/>
          </p:cNvCxnSpPr>
          <p:nvPr/>
        </p:nvCxnSpPr>
        <p:spPr>
          <a:xfrm flipH="1">
            <a:off x="0" y="344415"/>
            <a:ext cx="12184456" cy="730"/>
          </a:xfrm>
          <a:prstGeom prst="straightConnector1">
            <a:avLst/>
          </a:prstGeom>
          <a:ln w="41275">
            <a:solidFill>
              <a:schemeClr val="accent6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">
            <a:extLst>
              <a:ext uri="{FF2B5EF4-FFF2-40B4-BE49-F238E27FC236}">
                <a16:creationId xmlns:a16="http://schemas.microsoft.com/office/drawing/2014/main" id="{99F145D3-E924-445E-BA16-0BA33FB66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3079" y="838726"/>
            <a:ext cx="132093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  <a:tabLst>
                <a:tab pos="134938" algn="l"/>
              </a:tabLst>
            </a:pPr>
            <a:r>
              <a:rPr lang="en-GB" sz="1200" b="1" noProof="1">
                <a:solidFill>
                  <a:schemeClr val="tx1"/>
                </a:solidFill>
                <a:latin typeface="+mn-lt"/>
              </a:rPr>
              <a:t>Workspace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92716A2-2267-4119-83DC-00A79C099A3C}"/>
              </a:ext>
            </a:extLst>
          </p:cNvPr>
          <p:cNvCxnSpPr/>
          <p:nvPr/>
        </p:nvCxnSpPr>
        <p:spPr>
          <a:xfrm>
            <a:off x="10941197" y="398366"/>
            <a:ext cx="0" cy="373787"/>
          </a:xfrm>
          <a:prstGeom prst="line">
            <a:avLst/>
          </a:prstGeom>
          <a:ln w="41275">
            <a:solidFill>
              <a:schemeClr val="accent6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25CD37F-1D4A-40F9-9882-2FF63C2D6332}"/>
              </a:ext>
            </a:extLst>
          </p:cNvPr>
          <p:cNvSpPr/>
          <p:nvPr/>
        </p:nvSpPr>
        <p:spPr>
          <a:xfrm>
            <a:off x="358775" y="1976400"/>
            <a:ext cx="4688379" cy="184666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l" eaLnBrk="1" hangingPunct="1">
              <a:spcBef>
                <a:spcPts val="1200"/>
              </a:spcBef>
              <a:spcAft>
                <a:spcPts val="600"/>
              </a:spcAft>
              <a:tabLst>
                <a:tab pos="134938" algn="l"/>
              </a:tabLst>
            </a:pPr>
            <a:r>
              <a:rPr lang="en-GB" sz="1200" b="1" noProof="1">
                <a:solidFill>
                  <a:schemeClr val="tx1"/>
                </a:solidFill>
                <a:latin typeface="+mn-lt"/>
              </a:rPr>
              <a:t>Choose the color design of your presentation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B6B4491-6F69-4DAA-BDA4-5F3FA86BD7EE}"/>
              </a:ext>
            </a:extLst>
          </p:cNvPr>
          <p:cNvSpPr/>
          <p:nvPr/>
        </p:nvSpPr>
        <p:spPr>
          <a:xfrm>
            <a:off x="358775" y="4194155"/>
            <a:ext cx="27448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>
              <a:spcAft>
                <a:spcPts val="600"/>
              </a:spcAft>
              <a:tabLst>
                <a:tab pos="134938" algn="l"/>
              </a:tabLst>
            </a:pPr>
            <a:r>
              <a:rPr lang="en-GB" sz="1200" b="1" noProof="1">
                <a:solidFill>
                  <a:schemeClr val="tx1"/>
                </a:solidFill>
                <a:latin typeface="+mn-lt"/>
              </a:rPr>
              <a:t>Add new slides</a:t>
            </a:r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E897D971-6F3B-45C3-94F1-674875A0CDA9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C04294E-DFEF-4992-9251-141AB1512E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731"/>
          <a:stretch/>
        </p:blipFill>
        <p:spPr>
          <a:xfrm>
            <a:off x="472801" y="5060872"/>
            <a:ext cx="2908448" cy="1040073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A393DF48-6267-45C2-BECC-394F29EAE5E7}"/>
              </a:ext>
            </a:extLst>
          </p:cNvPr>
          <p:cNvSpPr/>
          <p:nvPr/>
        </p:nvSpPr>
        <p:spPr>
          <a:xfrm>
            <a:off x="412859" y="4916331"/>
            <a:ext cx="647460" cy="50254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6" name="Graphic 65" descr="Cursor">
            <a:extLst>
              <a:ext uri="{FF2B5EF4-FFF2-40B4-BE49-F238E27FC236}">
                <a16:creationId xmlns:a16="http://schemas.microsoft.com/office/drawing/2014/main" id="{60F7A790-6BA9-4D6F-A077-E99432C12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0277" y="5742952"/>
            <a:ext cx="639649" cy="6396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Graphic 68" descr="Line arrow Counter clockwise curve">
            <a:extLst>
              <a:ext uri="{FF2B5EF4-FFF2-40B4-BE49-F238E27FC236}">
                <a16:creationId xmlns:a16="http://schemas.microsoft.com/office/drawing/2014/main" id="{DDC66FB6-65B0-4F80-92E5-E329FD1740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3844849">
            <a:off x="8970002" y="1399515"/>
            <a:ext cx="914400" cy="914400"/>
          </a:xfrm>
          <a:prstGeom prst="rect">
            <a:avLst/>
          </a:prstGeom>
        </p:spPr>
      </p:pic>
      <p:sp>
        <p:nvSpPr>
          <p:cNvPr id="70" name="Text Box 2">
            <a:extLst>
              <a:ext uri="{FF2B5EF4-FFF2-40B4-BE49-F238E27FC236}">
                <a16:creationId xmlns:a16="http://schemas.microsoft.com/office/drawing/2014/main" id="{7B4C950B-095A-4887-BD20-8478BD968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8408" y="1976400"/>
            <a:ext cx="3186224" cy="358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134938" algn="l"/>
              </a:tabLst>
              <a:defRPr/>
            </a:pPr>
            <a:r>
              <a:rPr lang="en-US" sz="1200" b="1" kern="120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Workspace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Use the full workspace in your slides. The spaces is defined on this slide by the dashed line.</a:t>
            </a:r>
            <a:endParaRPr lang="en-US" sz="1000" b="0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To view guide lines:</a:t>
            </a:r>
          </a:p>
          <a:p>
            <a:pPr marL="228600" indent="-228600" eaLnBrk="1" hangingPunct="1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Click the </a:t>
            </a:r>
            <a:r>
              <a:rPr lang="en-US" sz="10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View</a:t>
            </a:r>
            <a:r>
              <a:rPr lang="en-US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 tab, set tick mark next to Guides.</a:t>
            </a:r>
          </a:p>
          <a:p>
            <a:pPr marL="228600" indent="-228600" eaLnBrk="1" hangingPunct="1">
              <a:spcAft>
                <a:spcPts val="600"/>
              </a:spcAft>
              <a:buFont typeface="+mj-lt"/>
              <a:buAutoNum type="arabicPeriod"/>
              <a:defRPr/>
            </a:pPr>
            <a:endParaRPr lang="en-US" sz="1000" b="0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28600" indent="-228600" eaLnBrk="1" hangingPunct="1">
              <a:spcAft>
                <a:spcPts val="600"/>
              </a:spcAft>
              <a:buFont typeface="+mj-lt"/>
              <a:buAutoNum type="arabicPeriod"/>
              <a:defRPr/>
            </a:pPr>
            <a:endParaRPr lang="en-US" sz="1000" b="0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28600" indent="-228600" eaLnBrk="1" hangingPunct="1">
              <a:spcAft>
                <a:spcPts val="600"/>
              </a:spcAft>
              <a:buFont typeface="+mj-lt"/>
              <a:buAutoNum type="arabicPeriod"/>
              <a:defRPr/>
            </a:pPr>
            <a:endParaRPr lang="en-US" sz="1000" b="0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28600" indent="-228600" eaLnBrk="1" hangingPunct="1">
              <a:spcAft>
                <a:spcPts val="600"/>
              </a:spcAft>
              <a:buFont typeface="+mj-lt"/>
              <a:buAutoNum type="arabicPeriod"/>
              <a:defRPr/>
            </a:pPr>
            <a:endParaRPr lang="en-US" sz="1000" b="0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28600" indent="-228600" eaLnBrk="1" hangingPunct="1">
              <a:spcAft>
                <a:spcPts val="600"/>
              </a:spcAft>
              <a:buFont typeface="+mj-lt"/>
              <a:buAutoNum type="arabicPeriod"/>
              <a:defRPr/>
            </a:pPr>
            <a:endParaRPr lang="en-US" sz="1000" b="0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0" indent="0" eaLnBrk="1" hangingPunct="1">
              <a:spcAft>
                <a:spcPts val="600"/>
              </a:spcAft>
              <a:buFont typeface="+mj-lt"/>
              <a:buNone/>
              <a:defRPr/>
            </a:pPr>
            <a:r>
              <a:rPr lang="en-US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Hint: Alt + F9 for quick viewing of guides</a:t>
            </a:r>
          </a:p>
          <a:p>
            <a:pPr marL="0" indent="0" eaLnBrk="1" hangingPunct="1">
              <a:spcAft>
                <a:spcPts val="600"/>
              </a:spcAft>
              <a:buFont typeface="+mj-lt"/>
              <a:buNone/>
              <a:defRPr/>
            </a:pPr>
            <a:endParaRPr lang="en-US" sz="1000" b="0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0" indent="0" eaLnBrk="1" hangingPunct="1">
              <a:spcAft>
                <a:spcPts val="600"/>
              </a:spcAft>
              <a:buFont typeface="+mj-lt"/>
              <a:buNone/>
              <a:defRPr/>
            </a:pPr>
            <a:r>
              <a:rPr lang="en-US" sz="12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Please delete</a:t>
            </a:r>
          </a:p>
          <a:p>
            <a:pPr marL="0" indent="0" eaLnBrk="1" hangingPunct="1">
              <a:spcAft>
                <a:spcPts val="600"/>
              </a:spcAft>
              <a:buFont typeface="+mj-lt"/>
              <a:buNone/>
              <a:defRPr/>
            </a:pPr>
            <a:r>
              <a:rPr lang="en-US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Delete unused slides, and this slide as well.</a:t>
            </a:r>
          </a:p>
          <a:p>
            <a:pPr marL="0" indent="0" eaLnBrk="1" hangingPunct="1">
              <a:spcAft>
                <a:spcPts val="600"/>
              </a:spcAft>
              <a:buFont typeface="+mj-lt"/>
              <a:buNone/>
              <a:defRPr/>
            </a:pPr>
            <a:r>
              <a:rPr lang="en-US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Have fun!</a:t>
            </a:r>
          </a:p>
          <a:p>
            <a:pPr eaLnBrk="1" hangingPunct="1">
              <a:spcAft>
                <a:spcPts val="600"/>
              </a:spcAft>
              <a:defRPr/>
            </a:pPr>
            <a:endParaRPr lang="en-US" sz="90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4AA14CB3-145F-4ECB-AD82-6342A031029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479" b="5727"/>
          <a:stretch/>
        </p:blipFill>
        <p:spPr>
          <a:xfrm>
            <a:off x="8138410" y="3069764"/>
            <a:ext cx="3186222" cy="943339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7ACAE650-2B78-4BEC-911A-302D0DF706E8}"/>
              </a:ext>
            </a:extLst>
          </p:cNvPr>
          <p:cNvSpPr/>
          <p:nvPr/>
        </p:nvSpPr>
        <p:spPr>
          <a:xfrm>
            <a:off x="10759163" y="3010573"/>
            <a:ext cx="708143" cy="549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4" name="Graphic 73" descr="Cursor">
            <a:extLst>
              <a:ext uri="{FF2B5EF4-FFF2-40B4-BE49-F238E27FC236}">
                <a16:creationId xmlns:a16="http://schemas.microsoft.com/office/drawing/2014/main" id="{1C7B5C86-1E51-404F-A90F-0AC629BF0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6986" y="3693278"/>
            <a:ext cx="639649" cy="6396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" name="Graphic 74" descr="Line arrow Counter clockwise curve">
            <a:extLst>
              <a:ext uri="{FF2B5EF4-FFF2-40B4-BE49-F238E27FC236}">
                <a16:creationId xmlns:a16="http://schemas.microsoft.com/office/drawing/2014/main" id="{44088E6E-C177-470F-B38B-0503313A9B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9434076">
            <a:off x="4085649" y="3249778"/>
            <a:ext cx="914400" cy="9144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71E4DF5-8E5C-4A05-858E-4B4259494C3B}"/>
              </a:ext>
            </a:extLst>
          </p:cNvPr>
          <p:cNvGrpSpPr/>
          <p:nvPr userDrawn="1"/>
        </p:nvGrpSpPr>
        <p:grpSpPr>
          <a:xfrm>
            <a:off x="827088" y="539750"/>
            <a:ext cx="11109325" cy="5787577"/>
            <a:chOff x="827088" y="539750"/>
            <a:chExt cx="11109325" cy="5787577"/>
          </a:xfrm>
        </p:grpSpPr>
        <p:sp>
          <p:nvSpPr>
            <p:cNvPr id="28" name="Header">
              <a:extLst>
                <a:ext uri="{FF2B5EF4-FFF2-40B4-BE49-F238E27FC236}">
                  <a16:creationId xmlns:a16="http://schemas.microsoft.com/office/drawing/2014/main" id="{8210C054-27A1-42B5-92C5-F438FAD6797D}"/>
                </a:ext>
              </a:extLst>
            </p:cNvPr>
            <p:cNvSpPr txBox="1"/>
            <p:nvPr userDrawn="1"/>
          </p:nvSpPr>
          <p:spPr>
            <a:xfrm>
              <a:off x="827088" y="539750"/>
              <a:ext cx="11109325" cy="65017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User guide – delete before use</a:t>
              </a:r>
              <a:endParaRPr lang="en-US" sz="1800" dirty="0"/>
            </a:p>
          </p:txBody>
        </p:sp>
        <p:sp>
          <p:nvSpPr>
            <p:cNvPr id="29" name="TextBox 5">
              <a:extLst>
                <a:ext uri="{FF2B5EF4-FFF2-40B4-BE49-F238E27FC236}">
                  <a16:creationId xmlns:a16="http://schemas.microsoft.com/office/drawing/2014/main" id="{60248102-AFF2-4C02-8A8B-65BE9D3988A6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27088" y="1849178"/>
              <a:ext cx="1838871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Aft>
                  <a:spcPts val="600"/>
                </a:spcAft>
                <a:tabLst>
                  <a:tab pos="134938" algn="l"/>
                </a:tabLst>
              </a:pPr>
              <a:r>
                <a:rPr lang="en-GB" sz="1000" b="1" noProof="1">
                  <a:solidFill>
                    <a:schemeClr val="tx1"/>
                  </a:solidFill>
                </a:rPr>
                <a:t>Choose Printer version </a:t>
              </a:r>
              <a:br>
                <a:rPr lang="en-GB" sz="1000" b="1" noProof="1">
                  <a:solidFill>
                    <a:schemeClr val="tx1"/>
                  </a:solidFill>
                </a:rPr>
              </a:br>
              <a:r>
                <a:rPr lang="en-GB" sz="1000" b="1" noProof="1">
                  <a:solidFill>
                    <a:schemeClr val="tx1"/>
                  </a:solidFill>
                </a:rPr>
                <a:t>(White background)</a:t>
              </a:r>
            </a:p>
            <a:p>
              <a:pPr marL="0" indent="0" algn="l" eaLnBrk="1" hangingPunct="1">
                <a:spcAft>
                  <a:spcPts val="600"/>
                </a:spcAft>
                <a:buFontTx/>
                <a:buNone/>
                <a:tabLst>
                  <a:tab pos="134938" algn="l"/>
                </a:tabLst>
              </a:pPr>
              <a:r>
                <a:rPr lang="en-GB" sz="900" b="1" baseline="0" noProof="1">
                  <a:solidFill>
                    <a:schemeClr val="tx1"/>
                  </a:solidFill>
                </a:rPr>
                <a:t>1.	</a:t>
              </a:r>
              <a:r>
                <a:rPr lang="en-GB" sz="900" b="0" i="0" baseline="0" noProof="1">
                  <a:solidFill>
                    <a:schemeClr val="tx1"/>
                  </a:solidFill>
                </a:rPr>
                <a:t>Click on </a:t>
              </a:r>
              <a:r>
                <a:rPr lang="en-GB" sz="900" b="1" baseline="0" noProof="1">
                  <a:solidFill>
                    <a:schemeClr val="tx1"/>
                  </a:solidFill>
                </a:rPr>
                <a:t>Design</a:t>
              </a:r>
              <a:r>
                <a:rPr lang="en-GB" sz="900" b="0" baseline="0" noProof="1">
                  <a:solidFill>
                    <a:schemeClr val="tx1"/>
                  </a:solidFill>
                </a:rPr>
                <a:t>-TAB</a:t>
              </a:r>
            </a:p>
            <a:p>
              <a:pPr marL="0" indent="0" algn="l" eaLnBrk="1" hangingPunct="1">
                <a:spcAft>
                  <a:spcPts val="600"/>
                </a:spcAft>
                <a:buFontTx/>
                <a:buNone/>
                <a:tabLst>
                  <a:tab pos="134938" algn="l"/>
                </a:tabLst>
              </a:pPr>
              <a:r>
                <a:rPr lang="en-GB" sz="900" b="1" baseline="0" noProof="1">
                  <a:solidFill>
                    <a:schemeClr val="tx1"/>
                  </a:solidFill>
                </a:rPr>
                <a:t>2.	</a:t>
              </a:r>
              <a:r>
                <a:rPr lang="en-GB" sz="900" baseline="0" noProof="1">
                  <a:solidFill>
                    <a:schemeClr val="tx1"/>
                  </a:solidFill>
                </a:rPr>
                <a:t>In </a:t>
              </a:r>
              <a:r>
                <a:rPr lang="en-GB" sz="900" b="1" baseline="0" noProof="1">
                  <a:solidFill>
                    <a:schemeClr val="tx1"/>
                  </a:solidFill>
                </a:rPr>
                <a:t>Themes-section</a:t>
              </a:r>
              <a:r>
                <a:rPr lang="en-GB" sz="900" baseline="0" noProof="1">
                  <a:solidFill>
                    <a:schemeClr val="tx1"/>
                  </a:solidFill>
                </a:rPr>
                <a:t>, </a:t>
              </a:r>
              <a:br>
                <a:rPr lang="en-GB" sz="900" baseline="0" noProof="1">
                  <a:solidFill>
                    <a:schemeClr val="tx1"/>
                  </a:solidFill>
                </a:rPr>
              </a:br>
              <a:r>
                <a:rPr lang="en-GB" sz="900" baseline="0" noProof="1">
                  <a:solidFill>
                    <a:schemeClr val="tx1"/>
                  </a:solidFill>
                </a:rPr>
                <a:t>right click on </a:t>
              </a:r>
              <a:r>
                <a:rPr lang="en-GB" sz="900" b="1" baseline="0" noProof="1">
                  <a:solidFill>
                    <a:schemeClr val="tx1"/>
                  </a:solidFill>
                </a:rPr>
                <a:t>Print ROCK, Print LIFE or Print SPIRIT-theme</a:t>
              </a:r>
            </a:p>
            <a:p>
              <a:pPr marL="0" indent="0" algn="l" eaLnBrk="1" hangingPunct="1">
                <a:spcAft>
                  <a:spcPts val="600"/>
                </a:spcAft>
                <a:buFontTx/>
                <a:buNone/>
                <a:tabLst>
                  <a:tab pos="134938" algn="l"/>
                </a:tabLst>
              </a:pPr>
              <a:r>
                <a:rPr lang="en-GB" sz="900" b="1" baseline="0" noProof="1">
                  <a:solidFill>
                    <a:schemeClr val="tx1"/>
                  </a:solidFill>
                </a:rPr>
                <a:t>3. </a:t>
              </a:r>
              <a:r>
                <a:rPr lang="en-GB" sz="900" b="0" baseline="0" noProof="1">
                  <a:solidFill>
                    <a:schemeClr val="tx1"/>
                  </a:solidFill>
                </a:rPr>
                <a:t>Choose </a:t>
              </a:r>
              <a:r>
                <a:rPr lang="en-GB" sz="900" b="1" baseline="0" noProof="1">
                  <a:solidFill>
                    <a:schemeClr val="tx1"/>
                  </a:solidFill>
                </a:rPr>
                <a:t>Use on all slides</a:t>
              </a:r>
              <a:endParaRPr lang="en-GB" sz="900" noProof="1">
                <a:solidFill>
                  <a:schemeClr val="tx1"/>
                </a:solidFill>
              </a:endParaRPr>
            </a:p>
          </p:txBody>
        </p:sp>
        <p:pic>
          <p:nvPicPr>
            <p:cNvPr id="30" name="Picture 2" descr="C:\Users\MTC\AppData\Local\Temp\SNAGHTML5300505.PNG">
              <a:extLst>
                <a:ext uri="{FF2B5EF4-FFF2-40B4-BE49-F238E27FC236}">
                  <a16:creationId xmlns:a16="http://schemas.microsoft.com/office/drawing/2014/main" id="{56D03D90-49C3-4194-A8A3-46C5A86A06C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89" b="83616"/>
            <a:stretch/>
          </p:blipFill>
          <p:spPr bwMode="auto">
            <a:xfrm>
              <a:off x="827088" y="3134834"/>
              <a:ext cx="528402" cy="25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 Box 2">
              <a:extLst>
                <a:ext uri="{FF2B5EF4-FFF2-40B4-BE49-F238E27FC236}">
                  <a16:creationId xmlns:a16="http://schemas.microsoft.com/office/drawing/2014/main" id="{D0D646FD-733D-46AD-9018-767D794DFC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7226" y="1849178"/>
              <a:ext cx="2385340" cy="4478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14400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Aft>
                  <a:spcPts val="600"/>
                </a:spcAft>
                <a:defRPr/>
              </a:pPr>
              <a:r>
                <a:rPr lang="en-US" sz="10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 text</a:t>
              </a:r>
              <a:r>
                <a:rPr lang="en-US" sz="1000" b="1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styles</a:t>
              </a:r>
              <a:endParaRPr lang="en-US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 the </a:t>
              </a: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TAB</a:t>
              </a: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-key</a:t>
              </a:r>
              <a:r>
                <a:rPr lang="en-US" altLang="da-DK" sz="900" b="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jump through </a:t>
              </a:r>
              <a:br>
                <a:rPr lang="en-US" altLang="da-DK" sz="900" b="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="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levels. Click </a:t>
              </a:r>
              <a:r>
                <a:rPr lang="en-US" altLang="da-DK" sz="900" b="1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</a:t>
              </a:r>
              <a:r>
                <a:rPr lang="en-US" altLang="da-DK" sz="900" b="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then </a:t>
              </a:r>
              <a:r>
                <a:rPr lang="en-US" altLang="da-DK" sz="900" b="1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TAB</a:t>
              </a:r>
              <a:r>
                <a:rPr lang="en-US" altLang="da-DK" sz="900" b="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switch from one level to the next level</a:t>
              </a:r>
            </a:p>
            <a:p>
              <a:pPr eaLnBrk="1" hangingPunct="1">
                <a:spcAft>
                  <a:spcPts val="1200"/>
                </a:spcAft>
                <a:defRPr/>
              </a:pPr>
              <a:r>
                <a:rPr lang="en-US" altLang="da-DK" sz="900" b="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go back in levels use </a:t>
              </a:r>
              <a:r>
                <a:rPr lang="en-US" altLang="da-DK" sz="900" b="1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SHIFT-TAB</a:t>
              </a:r>
              <a:endParaRPr lang="en-US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sz="90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Alternatively, </a:t>
              </a:r>
              <a:r>
                <a:rPr lang="en-US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Increase</a:t>
              </a:r>
              <a:r>
                <a:rPr lang="en-US" sz="90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</a:t>
              </a:r>
              <a:br>
                <a:rPr lang="en-US" sz="90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Decrease </a:t>
              </a:r>
              <a:r>
                <a:rPr lang="en-US" sz="90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 level can be used</a:t>
              </a: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sz="90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 use the bulet button to turn on and off the bullet</a:t>
              </a:r>
            </a:p>
            <a:p>
              <a:pPr eaLnBrk="1" hangingPunct="1">
                <a:spcBef>
                  <a:spcPts val="1200"/>
                </a:spcBef>
                <a:spcAft>
                  <a:spcPts val="600"/>
                </a:spcAft>
                <a:defRPr/>
              </a:pPr>
              <a:r>
                <a:rPr lang="en-US" sz="10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 layouts</a:t>
              </a: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en-US" altLang="da-DK" sz="90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the </a:t>
              </a: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Home tab</a:t>
              </a:r>
              <a:endParaRPr lang="en-US" altLang="da-DK" sz="900" b="0" strike="sngStrik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en-US" altLang="da-DK" sz="90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the </a:t>
              </a:r>
              <a:r>
                <a:rPr lang="en-US" altLang="da-DK" sz="900" b="1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Slide </a:t>
              </a:r>
              <a:r>
                <a:rPr lang="en-US" altLang="da-DK" sz="90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menu to insert </a:t>
              </a:r>
              <a:br>
                <a:rPr lang="en-US" altLang="da-DK" sz="90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slide</a:t>
              </a: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 </a:t>
              </a:r>
              <a:r>
                <a:rPr lang="en-US" altLang="da-DK" sz="90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</a:t>
              </a: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Layout</a:t>
              </a:r>
              <a:r>
                <a:rPr lang="en-US" altLang="da-DK" sz="90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change an appropriate layout from the </a:t>
              </a:r>
              <a:r>
                <a:rPr lang="en-US" altLang="da-DK" sz="900" strike="noStrike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</a:t>
              </a:r>
              <a:r>
                <a:rPr lang="en-US" altLang="da-DK" sz="90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drop down</a:t>
              </a:r>
              <a:r>
                <a:rPr lang="en-US" altLang="da-DK" sz="900" strike="noStrike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</a:t>
              </a:r>
              <a:r>
                <a:rPr lang="en-US" altLang="da-DK" sz="90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menu </a:t>
              </a:r>
            </a:p>
            <a:p>
              <a:pPr fontAlgn="auto">
                <a:spcBef>
                  <a:spcPts val="1200"/>
                </a:spcBef>
                <a:spcAft>
                  <a:spcPts val="600"/>
                </a:spcAft>
                <a:buFont typeface="+mj-lt"/>
                <a:buNone/>
                <a:defRPr/>
              </a:pPr>
              <a:r>
                <a:rPr lang="en-US" sz="10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Reset slide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+mj-lt"/>
                <a:buNone/>
                <a:tabLst/>
                <a:defRPr/>
              </a:pP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</a:t>
              </a:r>
              <a:r>
                <a:rPr lang="en-US" altLang="da-DK" sz="90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Click the </a:t>
              </a: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Home tab</a:t>
              </a:r>
              <a:endParaRPr lang="en-US" altLang="da-DK" sz="900" strike="sngStrik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+mj-lt"/>
                <a:buNone/>
                <a:tabLst/>
                <a:defRPr/>
              </a:pP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</a:t>
              </a:r>
              <a:r>
                <a:rPr lang="en-US" altLang="da-DK" sz="90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Click the </a:t>
              </a:r>
              <a:r>
                <a:rPr lang="en-US" altLang="da-DK" sz="900" b="1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Reset </a:t>
              </a:r>
              <a:r>
                <a:rPr lang="en-US" altLang="da-DK" sz="90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menu to reset position, size</a:t>
              </a:r>
              <a:r>
                <a:rPr lang="en-US" altLang="da-DK" sz="90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formatting of the slide </a:t>
              </a:r>
              <a:br>
                <a:rPr lang="en-US" altLang="da-DK" sz="90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aseline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placeholders to their default settings</a:t>
              </a:r>
              <a:endParaRPr lang="en-US" altLang="da-DK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spcAft>
                  <a:spcPts val="600"/>
                </a:spcAft>
                <a:defRPr/>
              </a:pPr>
              <a:endParaRPr lang="en-US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spcAft>
                  <a:spcPts val="240"/>
                </a:spcAft>
                <a:defRPr/>
              </a:pPr>
              <a:endParaRPr lang="en-US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 Box 3">
              <a:extLst>
                <a:ext uri="{FF2B5EF4-FFF2-40B4-BE49-F238E27FC236}">
                  <a16:creationId xmlns:a16="http://schemas.microsoft.com/office/drawing/2014/main" id="{143194DD-118F-4665-8B54-5CF3186364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2964" y="1849178"/>
              <a:ext cx="2160798" cy="2508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14400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Aft>
                  <a:spcPts val="600"/>
                </a:spcAft>
                <a:defRPr/>
              </a:pPr>
              <a:r>
                <a:rPr lang="en-US" sz="10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picture</a:t>
              </a: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 slides with picture placeholder, </a:t>
              </a:r>
              <a:b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the icon and choose </a:t>
              </a: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</a:t>
              </a:r>
            </a:p>
            <a:p>
              <a:pPr eaLnBrk="1" hangingPunct="1">
                <a:spcBef>
                  <a:spcPts val="1200"/>
                </a:spcBef>
                <a:spcAft>
                  <a:spcPts val="600"/>
                </a:spcAft>
                <a:defRPr/>
              </a:pPr>
              <a:r>
                <a:rPr lang="en-US" sz="10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 picture</a:t>
              </a: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</a:t>
              </a: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Crop</a:t>
              </a: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change size or </a:t>
              </a:r>
              <a:b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focus of the picture</a:t>
              </a: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want to scale the picture, </a:t>
              </a:r>
              <a:b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hold </a:t>
              </a: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SHIFT</a:t>
              </a: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-key down while </a:t>
              </a:r>
              <a:b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dragging the corners of the picture</a:t>
              </a: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Hint: </a:t>
              </a: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delete the picture and </a:t>
              </a:r>
              <a:b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a new one, the picture may </a:t>
              </a:r>
              <a:b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lie in front of the text or graphic.</a:t>
              </a:r>
              <a:b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this happens, select the picture, </a:t>
              </a:r>
              <a:b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right-click and choose </a:t>
              </a: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Send to Back</a:t>
              </a:r>
            </a:p>
          </p:txBody>
        </p:sp>
        <p:sp>
          <p:nvSpPr>
            <p:cNvPr id="33" name="Text Box 4">
              <a:extLst>
                <a:ext uri="{FF2B5EF4-FFF2-40B4-BE49-F238E27FC236}">
                  <a16:creationId xmlns:a16="http://schemas.microsoft.com/office/drawing/2014/main" id="{678790B0-2204-4A9F-854B-A06D2E6A5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2964" y="4539067"/>
              <a:ext cx="2160798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14400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ts val="1200"/>
                </a:spcBef>
                <a:spcAft>
                  <a:spcPts val="600"/>
                </a:spcAft>
                <a:defRPr/>
              </a:pPr>
              <a:r>
                <a:rPr lang="en-US" sz="10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Guides</a:t>
              </a: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view drawing guides</a:t>
              </a: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the </a:t>
              </a: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</a:t>
              </a: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tab, set </a:t>
              </a:r>
              <a:b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tick mark next to </a:t>
              </a: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Guides</a:t>
              </a:r>
              <a:endParaRPr lang="en-US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spcAft>
                  <a:spcPts val="600"/>
                </a:spcAft>
                <a:defRPr/>
              </a:pPr>
              <a:r>
                <a:rPr lang="en-US" altLang="da-DK" sz="900" b="1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Hint: Alt + F9 </a:t>
              </a: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quick </a:t>
              </a:r>
              <a:b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da-DK" sz="900" b="0" noProof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viewing of guides</a:t>
              </a:r>
            </a:p>
          </p:txBody>
        </p:sp>
        <p:pic>
          <p:nvPicPr>
            <p:cNvPr id="34" name="1 Increase decrease">
              <a:extLst>
                <a:ext uri="{FF2B5EF4-FFF2-40B4-BE49-F238E27FC236}">
                  <a16:creationId xmlns:a16="http://schemas.microsoft.com/office/drawing/2014/main" id="{C2391FFB-4410-475A-B46F-410BCD7A4D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6058023" y="2892519"/>
              <a:ext cx="549328" cy="285228"/>
            </a:xfrm>
            <a:prstGeom prst="rect">
              <a:avLst/>
            </a:prstGeom>
          </p:spPr>
        </p:pic>
        <p:pic>
          <p:nvPicPr>
            <p:cNvPr id="35" name="3 Layout">
              <a:extLst>
                <a:ext uri="{FF2B5EF4-FFF2-40B4-BE49-F238E27FC236}">
                  <a16:creationId xmlns:a16="http://schemas.microsoft.com/office/drawing/2014/main" id="{85277199-8E0F-4844-A43D-39F6B1F5D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6944" r="2272" b="69429"/>
            <a:stretch/>
          </p:blipFill>
          <p:spPr>
            <a:xfrm>
              <a:off x="6087407" y="4722549"/>
              <a:ext cx="593368" cy="192211"/>
            </a:xfrm>
            <a:prstGeom prst="rect">
              <a:avLst/>
            </a:prstGeom>
          </p:spPr>
        </p:pic>
        <p:pic>
          <p:nvPicPr>
            <p:cNvPr id="36" name="4 Reset">
              <a:extLst>
                <a:ext uri="{FF2B5EF4-FFF2-40B4-BE49-F238E27FC236}">
                  <a16:creationId xmlns:a16="http://schemas.microsoft.com/office/drawing/2014/main" id="{BA1DBB2C-B9DD-4FAE-94BC-3B5BDE2327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6089395" y="5334031"/>
              <a:ext cx="492452" cy="200416"/>
            </a:xfrm>
            <a:prstGeom prst="rect">
              <a:avLst/>
            </a:prstGeom>
          </p:spPr>
        </p:pic>
        <p:pic>
          <p:nvPicPr>
            <p:cNvPr id="37" name="5 Insert picture">
              <a:extLst>
                <a:ext uri="{FF2B5EF4-FFF2-40B4-BE49-F238E27FC236}">
                  <a16:creationId xmlns:a16="http://schemas.microsoft.com/office/drawing/2014/main" id="{3BA3CA36-9CA1-4F44-95C6-51E76CA99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9290186" y="2090476"/>
              <a:ext cx="262151" cy="256054"/>
            </a:xfrm>
            <a:prstGeom prst="rect">
              <a:avLst/>
            </a:prstGeom>
          </p:spPr>
        </p:pic>
        <p:pic>
          <p:nvPicPr>
            <p:cNvPr id="41" name="6 Crop">
              <a:extLst>
                <a:ext uri="{FF2B5EF4-FFF2-40B4-BE49-F238E27FC236}">
                  <a16:creationId xmlns:a16="http://schemas.microsoft.com/office/drawing/2014/main" id="{06416342-4EFA-410B-8058-1824C72DB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/>
            <a:stretch>
              <a:fillRect/>
            </a:stretch>
          </p:blipFill>
          <p:spPr>
            <a:xfrm>
              <a:off x="9270818" y="2763798"/>
              <a:ext cx="337400" cy="321707"/>
            </a:xfrm>
            <a:prstGeom prst="rect">
              <a:avLst/>
            </a:prstGeom>
          </p:spPr>
        </p:pic>
        <p:pic>
          <p:nvPicPr>
            <p:cNvPr id="43" name="7 Scale picture">
              <a:extLst>
                <a:ext uri="{FF2B5EF4-FFF2-40B4-BE49-F238E27FC236}">
                  <a16:creationId xmlns:a16="http://schemas.microsoft.com/office/drawing/2014/main" id="{BC28E584-DF6E-4DA3-908F-6255825A44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9248523" y="3257788"/>
              <a:ext cx="359695" cy="335309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229733C-2392-4476-ACDC-5A37FDDE231A}"/>
                </a:ext>
              </a:extLst>
            </p:cNvPr>
            <p:cNvGrpSpPr/>
            <p:nvPr userDrawn="1"/>
          </p:nvGrpSpPr>
          <p:grpSpPr>
            <a:xfrm>
              <a:off x="827088" y="3257788"/>
              <a:ext cx="2795374" cy="924292"/>
              <a:chOff x="827088" y="4250867"/>
              <a:chExt cx="2795374" cy="924292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395D33B-1345-41E4-B960-344DA9A42498}"/>
                  </a:ext>
                </a:extLst>
              </p:cNvPr>
              <p:cNvGrpSpPr/>
              <p:nvPr/>
            </p:nvGrpSpPr>
            <p:grpSpPr>
              <a:xfrm>
                <a:off x="827088" y="4357559"/>
                <a:ext cx="2795374" cy="521808"/>
                <a:chOff x="827088" y="4357559"/>
                <a:chExt cx="2795374" cy="521808"/>
              </a:xfrm>
            </p:grpSpPr>
            <p:pic>
              <p:nvPicPr>
                <p:cNvPr id="61" name="Picture 2" descr="C:\Users\MTC\AppData\Local\Temp\SNAGHTML550a67a.PNG">
                  <a:extLst>
                    <a:ext uri="{FF2B5EF4-FFF2-40B4-BE49-F238E27FC236}">
                      <a16:creationId xmlns:a16="http://schemas.microsoft.com/office/drawing/2014/main" id="{736B9897-BF45-4464-B669-FBE19B42D8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2841" r="44288" b="31041"/>
                <a:stretch/>
              </p:blipFill>
              <p:spPr bwMode="auto">
                <a:xfrm>
                  <a:off x="827089" y="4357559"/>
                  <a:ext cx="2795373" cy="3649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2" descr="C:\Users\MTC\AppData\Local\Temp\SNAGHTML550a67a.PNG">
                  <a:extLst>
                    <a:ext uri="{FF2B5EF4-FFF2-40B4-BE49-F238E27FC236}">
                      <a16:creationId xmlns:a16="http://schemas.microsoft.com/office/drawing/2014/main" id="{1E81FAF9-D13E-4B42-87A6-B49446A1B5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927" t="69255"/>
                <a:stretch/>
              </p:blipFill>
              <p:spPr bwMode="auto">
                <a:xfrm>
                  <a:off x="827088" y="4698243"/>
                  <a:ext cx="2795374" cy="181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2" descr="C:\Users\MTC\AppData\Local\Temp\SNAGHTML5300505.PNG">
                <a:extLst>
                  <a:ext uri="{FF2B5EF4-FFF2-40B4-BE49-F238E27FC236}">
                    <a16:creationId xmlns:a16="http://schemas.microsoft.com/office/drawing/2014/main" id="{9166F050-5B09-4354-A9C3-66BE08C5E8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53" t="86512" r="39084" b="-2467"/>
              <a:stretch/>
            </p:blipFill>
            <p:spPr bwMode="auto">
              <a:xfrm>
                <a:off x="1010969" y="4927508"/>
                <a:ext cx="1435984" cy="247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C18033D-8EE5-4C3C-95B4-25336D0D42D3}"/>
                  </a:ext>
                </a:extLst>
              </p:cNvPr>
              <p:cNvSpPr/>
              <p:nvPr/>
            </p:nvSpPr>
            <p:spPr>
              <a:xfrm>
                <a:off x="1310399" y="4250867"/>
                <a:ext cx="678422" cy="5379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" rIns="46800" rtlCol="0" anchor="ctr"/>
              <a:lstStyle/>
              <a:p>
                <a:pPr algn="ctr"/>
                <a:endParaRPr lang="en-GB" sz="1200" b="1" dirty="0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3898143-B1FA-40FE-B2BA-657FDFAE4516}"/>
                  </a:ext>
                </a:extLst>
              </p:cNvPr>
              <p:cNvCxnSpPr>
                <a:stCxn id="56" idx="4"/>
                <a:endCxn id="54" idx="0"/>
              </p:cNvCxnSpPr>
              <p:nvPr/>
            </p:nvCxnSpPr>
            <p:spPr>
              <a:xfrm>
                <a:off x="1649610" y="4788804"/>
                <a:ext cx="79351" cy="138704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43634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(attention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7419" y="614363"/>
            <a:ext cx="5308581" cy="3007255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“Enter quotation”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14917" y="3621618"/>
            <a:ext cx="5281083" cy="575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Enter source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02-05-2017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noFill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913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7089" y="1208078"/>
            <a:ext cx="10741024" cy="307777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827087" y="2051049"/>
            <a:ext cx="10741025" cy="381793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chart, table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02-05-2017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noFill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493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Klik for at redigere i master</a:t>
            </a:r>
            <a:endParaRPr lang="en-US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r>
              <a:rPr lang="en-US"/>
              <a:t>02-05-2017</a:t>
            </a:r>
            <a:endParaRPr lang="en-US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custGeom>
            <a:avLst/>
            <a:gdLst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1054800 w 1054800"/>
              <a:gd name="connsiteY2" fmla="*/ 214658 h 214658"/>
              <a:gd name="connsiteX3" fmla="*/ 0 w 1054800"/>
              <a:gd name="connsiteY3" fmla="*/ 214658 h 214658"/>
              <a:gd name="connsiteX4" fmla="*/ 0 w 1054800"/>
              <a:gd name="connsiteY4" fmla="*/ 0 h 214658"/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1054800 w 1054800"/>
              <a:gd name="connsiteY2" fmla="*/ 214658 h 214658"/>
              <a:gd name="connsiteX3" fmla="*/ 0 w 1054800"/>
              <a:gd name="connsiteY3" fmla="*/ 214658 h 214658"/>
              <a:gd name="connsiteX4" fmla="*/ 0 w 1054800"/>
              <a:gd name="connsiteY4" fmla="*/ 0 h 214658"/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0 w 1054800"/>
              <a:gd name="connsiteY2" fmla="*/ 214658 h 214658"/>
              <a:gd name="connsiteX3" fmla="*/ 0 w 1054800"/>
              <a:gd name="connsiteY3" fmla="*/ 0 h 214658"/>
              <a:gd name="connsiteX0" fmla="*/ 0 w 1054800"/>
              <a:gd name="connsiteY0" fmla="*/ 0 h 0"/>
              <a:gd name="connsiteX1" fmla="*/ 1054800 w 1054800"/>
              <a:gd name="connsiteY1" fmla="*/ 0 h 0"/>
              <a:gd name="connsiteX2" fmla="*/ 0 w 10548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800">
                <a:moveTo>
                  <a:pt x="0" y="0"/>
                </a:moveTo>
                <a:lnTo>
                  <a:pt x="1054800" y="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 dirty="0">
              <a:noFill/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540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ce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185" y="6270269"/>
            <a:ext cx="1041149" cy="326626"/>
          </a:xfrm>
          <a:prstGeom prst="rect">
            <a:avLst/>
          </a:prstGeom>
        </p:spPr>
      </p:pic>
      <p:sp>
        <p:nvSpPr>
          <p:cNvPr id="7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3200" cy="4477871"/>
          </a:xfrm>
          <a:solidFill>
            <a:schemeClr val="bg2"/>
          </a:solidFill>
        </p:spPr>
        <p:txBody>
          <a:bodyPr lIns="0" tIns="900000" anchor="ctr" anchorCtr="0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Enter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625A5BD-115E-4649-90FC-C7A826E60E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5673" y="4303971"/>
            <a:ext cx="6529445" cy="2292923"/>
          </a:xfrm>
          <a:solidFill>
            <a:schemeClr val="bg2"/>
          </a:solidFill>
        </p:spPr>
        <p:txBody>
          <a:bodyPr lIns="158400" tIns="115200" rIns="158400" bIns="115200"/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b="0"/>
            </a:lvl1pPr>
            <a:lvl2pPr marL="341313" indent="-341313"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Format header in bold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r>
              <a:rPr lang="en-US"/>
              <a:t>02-05-2017</a:t>
            </a:r>
            <a:endParaRPr lang="en-US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custGeom>
            <a:avLst/>
            <a:gdLst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1054800 w 1054800"/>
              <a:gd name="connsiteY2" fmla="*/ 214658 h 214658"/>
              <a:gd name="connsiteX3" fmla="*/ 0 w 1054800"/>
              <a:gd name="connsiteY3" fmla="*/ 214658 h 214658"/>
              <a:gd name="connsiteX4" fmla="*/ 0 w 1054800"/>
              <a:gd name="connsiteY4" fmla="*/ 0 h 214658"/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1054800 w 1054800"/>
              <a:gd name="connsiteY2" fmla="*/ 214658 h 214658"/>
              <a:gd name="connsiteX3" fmla="*/ 0 w 1054800"/>
              <a:gd name="connsiteY3" fmla="*/ 214658 h 214658"/>
              <a:gd name="connsiteX4" fmla="*/ 0 w 1054800"/>
              <a:gd name="connsiteY4" fmla="*/ 0 h 214658"/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0 w 1054800"/>
              <a:gd name="connsiteY2" fmla="*/ 214658 h 214658"/>
              <a:gd name="connsiteX3" fmla="*/ 0 w 1054800"/>
              <a:gd name="connsiteY3" fmla="*/ 0 h 214658"/>
              <a:gd name="connsiteX0" fmla="*/ 0 w 1054800"/>
              <a:gd name="connsiteY0" fmla="*/ 0 h 0"/>
              <a:gd name="connsiteX1" fmla="*/ 1054800 w 1054800"/>
              <a:gd name="connsiteY1" fmla="*/ 0 h 0"/>
              <a:gd name="connsiteX2" fmla="*/ 0 w 10548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800">
                <a:moveTo>
                  <a:pt x="0" y="0"/>
                </a:moveTo>
                <a:lnTo>
                  <a:pt x="1054800" y="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 dirty="0">
              <a:noFill/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/>
            </a:lvl1pPr>
          </a:lstStyle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0593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ce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15AE17-660B-456D-80E6-FF62C98ED0F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5038531" cy="6858000"/>
          </a:xfrm>
          <a:solidFill>
            <a:schemeClr val="bg2"/>
          </a:solidFill>
        </p:spPr>
        <p:txBody>
          <a:bodyPr tIns="900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Enter picture</a:t>
            </a:r>
          </a:p>
        </p:txBody>
      </p:sp>
      <p:pic>
        <p:nvPicPr>
          <p:cNvPr id="11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185" y="6270269"/>
            <a:ext cx="1041149" cy="326626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617F579-E538-4349-9075-EA9ED3F074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64216" y="619751"/>
            <a:ext cx="6776921" cy="2225927"/>
          </a:xfrm>
          <a:solidFill>
            <a:schemeClr val="bg2"/>
          </a:solidFill>
        </p:spPr>
        <p:txBody>
          <a:bodyPr wrap="square" lIns="158400" tIns="115200" rIns="158400" bIns="115200">
            <a:sp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/>
            </a:lvl1pPr>
            <a:lvl2pPr marL="341313" indent="-341313"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Format header in bold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r>
              <a:rPr lang="en-US"/>
              <a:t>02-05-2017</a:t>
            </a:r>
            <a:endParaRPr lang="en-US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custGeom>
            <a:avLst/>
            <a:gdLst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1054800 w 1054800"/>
              <a:gd name="connsiteY2" fmla="*/ 214658 h 214658"/>
              <a:gd name="connsiteX3" fmla="*/ 0 w 1054800"/>
              <a:gd name="connsiteY3" fmla="*/ 214658 h 214658"/>
              <a:gd name="connsiteX4" fmla="*/ 0 w 1054800"/>
              <a:gd name="connsiteY4" fmla="*/ 0 h 214658"/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1054800 w 1054800"/>
              <a:gd name="connsiteY2" fmla="*/ 214658 h 214658"/>
              <a:gd name="connsiteX3" fmla="*/ 0 w 1054800"/>
              <a:gd name="connsiteY3" fmla="*/ 214658 h 214658"/>
              <a:gd name="connsiteX4" fmla="*/ 0 w 1054800"/>
              <a:gd name="connsiteY4" fmla="*/ 0 h 214658"/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0 w 1054800"/>
              <a:gd name="connsiteY2" fmla="*/ 214658 h 214658"/>
              <a:gd name="connsiteX3" fmla="*/ 0 w 1054800"/>
              <a:gd name="connsiteY3" fmla="*/ 0 h 214658"/>
              <a:gd name="connsiteX0" fmla="*/ 0 w 1054800"/>
              <a:gd name="connsiteY0" fmla="*/ 0 h 0"/>
              <a:gd name="connsiteX1" fmla="*/ 1054800 w 1054800"/>
              <a:gd name="connsiteY1" fmla="*/ 0 h 0"/>
              <a:gd name="connsiteX2" fmla="*/ 0 w 10548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800">
                <a:moveTo>
                  <a:pt x="0" y="0"/>
                </a:moveTo>
                <a:lnTo>
                  <a:pt x="1054800" y="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 dirty="0">
              <a:noFill/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/>
            </a:lvl1pPr>
          </a:lstStyle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3319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ce (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185" y="6270269"/>
            <a:ext cx="1041149" cy="326626"/>
          </a:xfrm>
          <a:prstGeom prst="rect">
            <a:avLst/>
          </a:prstGeom>
        </p:spPr>
      </p:pic>
      <p:sp>
        <p:nvSpPr>
          <p:cNvPr id="7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086600" cy="6858000"/>
          </a:xfrm>
          <a:solidFill>
            <a:schemeClr val="bg2"/>
          </a:solidFill>
        </p:spPr>
        <p:txBody>
          <a:bodyPr lIns="0" tIns="900000" anchor="ctr" anchorCtr="0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Enter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83E6258-55B8-47FA-A361-2448758330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08250" y="617861"/>
            <a:ext cx="4732887" cy="2225927"/>
          </a:xfrm>
          <a:solidFill>
            <a:schemeClr val="bg2"/>
          </a:solidFill>
        </p:spPr>
        <p:txBody>
          <a:bodyPr wrap="square" lIns="158400" tIns="115200" rIns="158400" bIns="115200">
            <a:sp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/>
            </a:lvl1pPr>
            <a:lvl2pPr marL="341313" indent="-341313"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Format header in bold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r>
              <a:rPr lang="en-US"/>
              <a:t>02-05-2017</a:t>
            </a:r>
            <a:endParaRPr lang="en-US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custGeom>
            <a:avLst/>
            <a:gdLst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1054800 w 1054800"/>
              <a:gd name="connsiteY2" fmla="*/ 214658 h 214658"/>
              <a:gd name="connsiteX3" fmla="*/ 0 w 1054800"/>
              <a:gd name="connsiteY3" fmla="*/ 214658 h 214658"/>
              <a:gd name="connsiteX4" fmla="*/ 0 w 1054800"/>
              <a:gd name="connsiteY4" fmla="*/ 0 h 214658"/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1054800 w 1054800"/>
              <a:gd name="connsiteY2" fmla="*/ 214658 h 214658"/>
              <a:gd name="connsiteX3" fmla="*/ 0 w 1054800"/>
              <a:gd name="connsiteY3" fmla="*/ 214658 h 214658"/>
              <a:gd name="connsiteX4" fmla="*/ 0 w 1054800"/>
              <a:gd name="connsiteY4" fmla="*/ 0 h 214658"/>
              <a:gd name="connsiteX0" fmla="*/ 0 w 1054800"/>
              <a:gd name="connsiteY0" fmla="*/ 0 h 214658"/>
              <a:gd name="connsiteX1" fmla="*/ 1054800 w 1054800"/>
              <a:gd name="connsiteY1" fmla="*/ 0 h 214658"/>
              <a:gd name="connsiteX2" fmla="*/ 0 w 1054800"/>
              <a:gd name="connsiteY2" fmla="*/ 214658 h 214658"/>
              <a:gd name="connsiteX3" fmla="*/ 0 w 1054800"/>
              <a:gd name="connsiteY3" fmla="*/ 0 h 214658"/>
              <a:gd name="connsiteX0" fmla="*/ 0 w 1054800"/>
              <a:gd name="connsiteY0" fmla="*/ 0 h 0"/>
              <a:gd name="connsiteX1" fmla="*/ 1054800 w 1054800"/>
              <a:gd name="connsiteY1" fmla="*/ 0 h 0"/>
              <a:gd name="connsiteX2" fmla="*/ 0 w 10548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800">
                <a:moveTo>
                  <a:pt x="0" y="0"/>
                </a:moveTo>
                <a:lnTo>
                  <a:pt x="1054800" y="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 dirty="0">
              <a:noFill/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/>
            </a:lvl1pPr>
          </a:lstStyle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909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7089" y="1208078"/>
            <a:ext cx="10741024" cy="307777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827087" y="2051049"/>
            <a:ext cx="7071512" cy="381793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Enter chart, table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166112" y="2048937"/>
            <a:ext cx="3402000" cy="382017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02-05-2017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>
              <a:noFill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0065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3200" cy="6861600"/>
          </a:xfrm>
        </p:spPr>
        <p:txBody>
          <a:bodyPr lIns="0" tIns="900000" anchor="ctr" anchorCtr="0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Enter picture or leave as background color</a:t>
            </a:r>
          </a:p>
        </p:txBody>
      </p:sp>
      <p:sp>
        <p:nvSpPr>
          <p:cNvPr id="11" name="Logo on top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526185" y="6270269"/>
            <a:ext cx="1040400" cy="327600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595959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4" name="Date_DateCustomA" hidden="1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US" dirty="0"/>
              <a:t>02-05-2017</a:t>
            </a:r>
          </a:p>
        </p:txBody>
      </p:sp>
      <p:sp>
        <p:nvSpPr>
          <p:cNvPr id="5" name="FLD_PresentationTitle" hidden="1"/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60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07246ADE-AF0D-4665-B94E-C64EAAA42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2600" y="6339508"/>
            <a:ext cx="1080000" cy="341053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5435B5D-331F-4378-A98D-701BF3715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6000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wrap="square" lIns="72000" tIns="36000" rIns="72000" bIns="3600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600" y="6375818"/>
            <a:ext cx="511868" cy="365125"/>
          </a:xfrm>
          <a:prstGeom prst="rect">
            <a:avLst/>
          </a:prstGeom>
        </p:spPr>
        <p:txBody>
          <a:bodyPr/>
          <a:lstStyle/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E0D6FF-F00D-45C7-A8B9-6122B7A73E6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9199" y="1511300"/>
            <a:ext cx="5459951" cy="4648200"/>
          </a:xfrm>
        </p:spPr>
        <p:txBody>
          <a:bodyPr lIns="72000" tIns="36000" rIns="72000" bIns="36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Enter &amp; TAB for next text level                                                                                                              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FFA882D-3B1A-4B0F-8C4B-4A307EF3A69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0638" y="1511300"/>
            <a:ext cx="5461000" cy="4648200"/>
          </a:xfrm>
        </p:spPr>
        <p:txBody>
          <a:bodyPr lIns="72000" tIns="36000" rIns="72000" bIns="36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Enter &amp; TAB for next text level                                                                                                              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047392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952">
          <p15:clr>
            <a:srgbClr val="A4A3A4"/>
          </p15:clr>
        </p15:guide>
        <p15:guide id="2" pos="4013">
          <p15:clr>
            <a:srgbClr val="A4A3A4"/>
          </p15:clr>
        </p15:guide>
        <p15:guide id="3" pos="3716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ext or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374C-F223-47F3-BBF5-AB0E43943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1"/>
            <a:ext cx="11473200" cy="619713"/>
          </a:xfrm>
          <a:prstGeom prst="rect">
            <a:avLst/>
          </a:prstGeom>
        </p:spPr>
        <p:txBody>
          <a:bodyPr lIns="72000" tIns="36000" rIns="72000" bIns="36000"/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EC09FC0-046C-4680-8863-00E867AAE76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wrap="square" lIns="72000" tIns="36000" rIns="72000" bIns="3600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14FBFAE-6F7B-4E9C-BCC3-47A9488671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0000" y="1512000"/>
            <a:ext cx="11473200" cy="4647600"/>
          </a:xfrm>
          <a:ln w="19050">
            <a:noFill/>
          </a:ln>
        </p:spPr>
        <p:txBody>
          <a:bodyPr lIns="72000" tIns="36000" rIns="72000" bIns="36000"/>
          <a:lstStyle>
            <a:lvl1pPr>
              <a:defRPr baseline="0"/>
            </a:lvl1pPr>
          </a:lstStyle>
          <a:p>
            <a:pPr lvl="0"/>
            <a:r>
              <a:rPr lang="en-US" noProof="0" dirty="0"/>
              <a:t>Click to edit text or add media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C387FF6-39B2-4DBD-BCE1-59066521B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2600" y="6339508"/>
            <a:ext cx="1080000" cy="341053"/>
          </a:xfrm>
          <a:prstGeom prst="rect">
            <a:avLst/>
          </a:prstGeom>
        </p:spPr>
      </p:pic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7B51CE33-A654-4FEC-9FDE-2F5A1C8CD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600" y="6375818"/>
            <a:ext cx="511868" cy="365125"/>
          </a:xfrm>
          <a:prstGeom prst="rect">
            <a:avLst/>
          </a:prstGeom>
        </p:spPr>
        <p:txBody>
          <a:bodyPr/>
          <a:lstStyle/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6A2B6-A4A4-4A4A-8CD5-698879BC50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600">
                <a:noFill/>
              </a:defRPr>
            </a:lvl1pPr>
          </a:lstStyle>
          <a:p>
            <a:r>
              <a:rPr lang="en-US"/>
              <a:t>02-05-2017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70540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952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0BF64466-F367-40DF-8BAC-6FB3B331E8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600">
                <a:noFill/>
              </a:defRPr>
            </a:lvl1pPr>
          </a:lstStyle>
          <a:p>
            <a:r>
              <a:rPr lang="en-US"/>
              <a:t>02-05-2017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19421ED-E398-409B-84BF-1D7C32EC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2600" y="6339508"/>
            <a:ext cx="1080000" cy="341053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74AD59E-A423-4B11-A9D8-860D9ED84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6000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8C76A65-4949-4712-B40B-9E02FAB6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290" y="6375818"/>
            <a:ext cx="511868" cy="365125"/>
          </a:xfrm>
        </p:spPr>
        <p:txBody>
          <a:bodyPr/>
          <a:lstStyle/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635686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952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ference one image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15AE17-660B-456D-80E6-FF62C98ED0F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5800725" cy="6858000"/>
          </a:xfrm>
          <a:prstGeom prst="rect">
            <a:avLst/>
          </a:prstGeom>
          <a:solidFill>
            <a:schemeClr val="accent1"/>
          </a:solidFill>
        </p:spPr>
        <p:txBody>
          <a:bodyPr tIns="90000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and insert image</a:t>
            </a: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/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7CF9518-F533-485C-96A6-A4571873B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3200" y="6339600"/>
            <a:ext cx="1080000" cy="34105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19D799-5907-4EC7-82C1-D93D0769DDD1}"/>
              </a:ext>
            </a:extLst>
          </p:cNvPr>
          <p:cNvCxnSpPr/>
          <p:nvPr/>
        </p:nvCxnSpPr>
        <p:spPr>
          <a:xfrm flipH="1">
            <a:off x="9672000" y="552450"/>
            <a:ext cx="2520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86A0B8-2662-4C46-9EA5-A9339075675B}"/>
              </a:ext>
            </a:extLst>
          </p:cNvPr>
          <p:cNvCxnSpPr/>
          <p:nvPr/>
        </p:nvCxnSpPr>
        <p:spPr>
          <a:xfrm flipH="1">
            <a:off x="5800725" y="6258323"/>
            <a:ext cx="2520000" cy="0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F7BDB89-0478-4360-AB35-CE8EB6DB9B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9" y="2570696"/>
            <a:ext cx="5367221" cy="48194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lang="da-DK" sz="1800" smtClean="0">
                <a:solidFill>
                  <a:schemeClr val="bg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8F54DBF-A067-4A56-8AC3-7876AEEF55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1829426"/>
            <a:ext cx="5367221" cy="67584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32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F35B9AA-ACD8-4D84-AB72-7C3D1781B7C6}"/>
              </a:ext>
            </a:extLst>
          </p:cNvPr>
          <p:cNvSpPr txBox="1">
            <a:spLocks/>
          </p:cNvSpPr>
          <p:nvPr/>
        </p:nvSpPr>
        <p:spPr>
          <a:xfrm>
            <a:off x="5879409" y="6375600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06747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39">
          <p15:clr>
            <a:srgbClr val="A4A3A4"/>
          </p15:clr>
        </p15:guide>
        <p15:guide id="2" pos="3653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ference and facts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7CF9518-F533-485C-96A6-A4571873B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3200" y="6339600"/>
            <a:ext cx="1080000" cy="34105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19D799-5907-4EC7-82C1-D93D0769DDD1}"/>
              </a:ext>
            </a:extLst>
          </p:cNvPr>
          <p:cNvCxnSpPr/>
          <p:nvPr/>
        </p:nvCxnSpPr>
        <p:spPr>
          <a:xfrm flipH="1">
            <a:off x="9672000" y="552450"/>
            <a:ext cx="2520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ED8FF1-9D26-42A9-8073-D4A294C8CEAE}"/>
              </a:ext>
            </a:extLst>
          </p:cNvPr>
          <p:cNvCxnSpPr/>
          <p:nvPr/>
        </p:nvCxnSpPr>
        <p:spPr>
          <a:xfrm flipH="1">
            <a:off x="5800725" y="6258323"/>
            <a:ext cx="2520000" cy="0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15AE17-660B-456D-80E6-FF62C98ED0F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5800725" cy="6858000"/>
          </a:xfrm>
          <a:prstGeom prst="rect">
            <a:avLst/>
          </a:prstGeom>
          <a:solidFill>
            <a:schemeClr val="accent1"/>
          </a:solidFill>
        </p:spPr>
        <p:txBody>
          <a:bodyPr tIns="90000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and insert image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31BAF997-FD75-4017-B769-FDDDCB9192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800" y="754690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11C61C4F-80D2-44D9-AC16-5BDCC4AC25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4800" y="1160111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bg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9C1B046-D6B5-4371-A674-A47AB750D9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4800" y="2025964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9B19447-67A9-477A-9926-6404F0B27B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4800" y="2431385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bg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DF280D-5740-4598-9F88-5A973A1F19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4800" y="3280580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1CF04E5-1C6D-46BE-8D2D-3374C592F1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4800" y="3686001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bg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EF5E4F9-47C1-4917-A884-EB33552E06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4800" y="4579654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C9EE376-9E88-4E73-8A59-CB3065906C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4800" y="4985075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bg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1BFABB9-4CC8-41F9-AAD1-42B132A2A45B}"/>
              </a:ext>
            </a:extLst>
          </p:cNvPr>
          <p:cNvSpPr txBox="1">
            <a:spLocks/>
          </p:cNvSpPr>
          <p:nvPr/>
        </p:nvSpPr>
        <p:spPr>
          <a:xfrm>
            <a:off x="5879409" y="6375600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bg1"/>
                </a:solidFill>
              </a:rPr>
              <a:pPr/>
              <a:t>‹#›</a:t>
            </a:fld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/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548633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39">
          <p15:clr>
            <a:srgbClr val="A4A3A4"/>
          </p15:clr>
        </p15:guide>
        <p15:guide id="2" pos="3653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ference one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23D70F-C0EE-4776-AA20-24BC8D2345C7}"/>
              </a:ext>
            </a:extLst>
          </p:cNvPr>
          <p:cNvCxnSpPr/>
          <p:nvPr/>
        </p:nvCxnSpPr>
        <p:spPr>
          <a:xfrm flipH="1">
            <a:off x="9672000" y="552450"/>
            <a:ext cx="2520000" cy="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FDB978-3191-443B-88E5-D71E677F57EF}"/>
              </a:ext>
            </a:extLst>
          </p:cNvPr>
          <p:cNvCxnSpPr/>
          <p:nvPr/>
        </p:nvCxnSpPr>
        <p:spPr>
          <a:xfrm flipH="1">
            <a:off x="5800725" y="6258323"/>
            <a:ext cx="2520000" cy="0"/>
          </a:xfrm>
          <a:prstGeom prst="line">
            <a:avLst/>
          </a:prstGeom>
          <a:ln w="920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15AE17-660B-456D-80E6-FF62C98ED0F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5800725" cy="6858000"/>
          </a:xfrm>
          <a:prstGeom prst="rect">
            <a:avLst/>
          </a:prstGeom>
          <a:solidFill>
            <a:schemeClr val="accent1"/>
          </a:solidFill>
        </p:spPr>
        <p:txBody>
          <a:bodyPr tIns="900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Click and insert image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6CCEC0C-F71A-45E4-9C98-E2F789A96F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800" y="1829426"/>
            <a:ext cx="5367221" cy="67584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32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617F579-E538-4349-9075-EA9ED3F074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4800" y="2570696"/>
            <a:ext cx="5367221" cy="48194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lang="da-DK" sz="1800" smtClean="0">
                <a:solidFill>
                  <a:schemeClr val="accent5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96EC195-29C5-4E6F-855E-1DA168F45016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D9FAB6A-CFE4-4439-A6A6-2F7CCD566AE7}"/>
              </a:ext>
            </a:extLst>
          </p:cNvPr>
          <p:cNvSpPr txBox="1">
            <a:spLocks/>
          </p:cNvSpPr>
          <p:nvPr/>
        </p:nvSpPr>
        <p:spPr>
          <a:xfrm>
            <a:off x="5879409" y="6375600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accent4"/>
                </a:solidFill>
              </a:rPr>
              <a:pPr/>
              <a:t>‹#›</a:t>
            </a:fld>
            <a:endParaRPr lang="en-GB" sz="800" dirty="0">
              <a:solidFill>
                <a:schemeClr val="accent4"/>
              </a:solidFill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/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26740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653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9C2A3EC6-870A-493B-88F3-272F24566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36000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1FA59B7-C940-4163-9565-C30FF23A1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B34B12-4528-4532-A8B2-B4BE1137B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400" y="1512000"/>
            <a:ext cx="11472238" cy="4647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310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  <p:sldLayoutId id="2147483947" r:id="rId16"/>
    <p:sldLayoutId id="2147483948" r:id="rId17"/>
    <p:sldLayoutId id="2147483949" r:id="rId18"/>
    <p:sldLayoutId id="2147483950" r:id="rId19"/>
    <p:sldLayoutId id="2147483951" r:id="rId20"/>
    <p:sldLayoutId id="2147483952" r:id="rId21"/>
    <p:sldLayoutId id="2147483953" r:id="rId22"/>
    <p:sldLayoutId id="2147483954" r:id="rId23"/>
    <p:sldLayoutId id="2147483955" r:id="rId24"/>
    <p:sldLayoutId id="2147483956" r:id="rId25"/>
    <p:sldLayoutId id="2147483957" r:id="rId26"/>
    <p:sldLayoutId id="2147483958" r:id="rId27"/>
    <p:sldLayoutId id="2147483959" r:id="rId28"/>
    <p:sldLayoutId id="2147483960" r:id="rId29"/>
    <p:sldLayoutId id="2147483961" r:id="rId30"/>
    <p:sldLayoutId id="2147483962" r:id="rId31"/>
    <p:sldLayoutId id="2147483965" r:id="rId32"/>
    <p:sldLayoutId id="2147483966" r:id="rId33"/>
    <p:sldLayoutId id="2147483926" r:id="rId34"/>
    <p:sldLayoutId id="2147483927" r:id="rId35"/>
    <p:sldLayoutId id="2147483928" r:id="rId36"/>
    <p:sldLayoutId id="2147483929" r:id="rId37"/>
    <p:sldLayoutId id="2147483967" r:id="rId38"/>
    <p:sldLayoutId id="2147483968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6880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320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Segoe UI Black" panose="020B0A02040204020203" pitchFamily="34" charset="0"/>
          <a:ea typeface="Segoe UI Black" panose="020B0A02040204020203" pitchFamily="34" charset="0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26">
          <p15:clr>
            <a:srgbClr val="A4A3A4"/>
          </p15:clr>
        </p15:guide>
        <p15:guide id="2" pos="7453">
          <p15:clr>
            <a:srgbClr val="A4A3A4"/>
          </p15:clr>
        </p15:guide>
        <p15:guide id="3" orient="horz" pos="226">
          <p15:clr>
            <a:srgbClr val="A4A3A4"/>
          </p15:clr>
        </p15:guide>
        <p15:guide id="4" orient="horz" pos="3880">
          <p15:clr>
            <a:srgbClr val="A4A3A4"/>
          </p15:clr>
        </p15:guide>
        <p15:guide id="5" pos="27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89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3.jpeg"/><Relationship Id="rId5" Type="http://schemas.openxmlformats.org/officeDocument/2006/relationships/image" Target="../media/image44.pn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8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slide" Target="slide1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Relationship Id="rId6" Type="http://schemas.openxmlformats.org/officeDocument/2006/relationships/slide" Target="slide5.xml"/><Relationship Id="rId5" Type="http://schemas.openxmlformats.org/officeDocument/2006/relationships/slide" Target="slide3.xml"/><Relationship Id="rId4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104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65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jp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6.png"/><Relationship Id="rId20" Type="http://schemas.openxmlformats.org/officeDocument/2006/relationships/image" Target="../media/image50.sv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sv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jpe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33.png"/><Relationship Id="rId18" Type="http://schemas.openxmlformats.org/officeDocument/2006/relationships/image" Target="../media/image77.png"/><Relationship Id="rId3" Type="http://schemas.openxmlformats.org/officeDocument/2006/relationships/image" Target="../media/image35.png"/><Relationship Id="rId21" Type="http://schemas.openxmlformats.org/officeDocument/2006/relationships/image" Target="../media/image80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44.png"/><Relationship Id="rId25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3.png"/><Relationship Id="rId5" Type="http://schemas.openxmlformats.org/officeDocument/2006/relationships/image" Target="../media/image68.png"/><Relationship Id="rId15" Type="http://schemas.openxmlformats.org/officeDocument/2006/relationships/image" Target="../media/image76.png"/><Relationship Id="rId23" Type="http://schemas.openxmlformats.org/officeDocument/2006/relationships/image" Target="../media/image82.png"/><Relationship Id="rId10" Type="http://schemas.openxmlformats.org/officeDocument/2006/relationships/image" Target="../media/image73.png"/><Relationship Id="rId19" Type="http://schemas.openxmlformats.org/officeDocument/2006/relationships/image" Target="../media/image78.sv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34.svg"/><Relationship Id="rId22" Type="http://schemas.openxmlformats.org/officeDocument/2006/relationships/image" Target="../media/image8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C7249-0157-4B7C-A346-562BC2996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2" y="0"/>
            <a:ext cx="12161596" cy="684089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282296"/>
              </p:ext>
            </p:extLst>
          </p:nvPr>
        </p:nvGraphicFramePr>
        <p:xfrm>
          <a:off x="548492" y="619312"/>
          <a:ext cx="5014911" cy="217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83">
                  <a:extLst>
                    <a:ext uri="{9D8B030D-6E8A-4147-A177-3AD203B41FA5}">
                      <a16:colId xmlns:a16="http://schemas.microsoft.com/office/drawing/2014/main" val="3060352896"/>
                    </a:ext>
                  </a:extLst>
                </a:gridCol>
                <a:gridCol w="240849">
                  <a:extLst>
                    <a:ext uri="{9D8B030D-6E8A-4147-A177-3AD203B41FA5}">
                      <a16:colId xmlns:a16="http://schemas.microsoft.com/office/drawing/2014/main" val="3852382277"/>
                    </a:ext>
                  </a:extLst>
                </a:gridCol>
                <a:gridCol w="4287583">
                  <a:extLst>
                    <a:ext uri="{9D8B030D-6E8A-4147-A177-3AD203B41FA5}">
                      <a16:colId xmlns:a16="http://schemas.microsoft.com/office/drawing/2014/main" val="3318055102"/>
                    </a:ext>
                  </a:extLst>
                </a:gridCol>
                <a:gridCol w="240849">
                  <a:extLst>
                    <a:ext uri="{9D8B030D-6E8A-4147-A177-3AD203B41FA5}">
                      <a16:colId xmlns:a16="http://schemas.microsoft.com/office/drawing/2014/main" val="2962095205"/>
                    </a:ext>
                  </a:extLst>
                </a:gridCol>
                <a:gridCol w="126047">
                  <a:extLst>
                    <a:ext uri="{9D8B030D-6E8A-4147-A177-3AD203B41FA5}">
                      <a16:colId xmlns:a16="http://schemas.microsoft.com/office/drawing/2014/main" val="337404660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algn="r"/>
                      <a:endParaRPr lang="en-US" sz="100" b="0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00" b="0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b="0" dirty="0"/>
                    </a:p>
                  </a:txBody>
                  <a:tcPr marL="0" marR="0" marT="0" marB="0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b="0" dirty="0"/>
                    </a:p>
                  </a:txBody>
                  <a:tcPr marL="0" marR="0" marT="0" marB="0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972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100" b="0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00" b="0" dirty="0"/>
                    </a:p>
                  </a:txBody>
                  <a:tcPr marL="0" marR="0" marT="72000" marB="7200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1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Palatino Linotype"/>
                        </a:rPr>
                        <a:t>Digital LBS</a:t>
                      </a:r>
                      <a:endParaRPr lang="en-US" sz="3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22400" marB="140400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1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b="0" dirty="0"/>
                    </a:p>
                  </a:txBody>
                  <a:tcPr marL="0" marR="0" marT="72000" marB="72000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1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b="0" dirty="0"/>
                    </a:p>
                  </a:txBody>
                  <a:tcPr marL="0" marR="0" marT="0" marB="0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38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100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00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1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a-DK" sz="2400" kern="1200" dirty="0" err="1">
                          <a:solidFill>
                            <a:schemeClr val="dk1"/>
                          </a:solidFill>
                          <a:latin typeface="Palatino Linotype"/>
                          <a:ea typeface="+mn-ea"/>
                          <a:cs typeface="+mn-cs"/>
                        </a:rPr>
                        <a:t>Linking</a:t>
                      </a:r>
                      <a:r>
                        <a:rPr lang="da-DK" sz="2400" kern="1200" dirty="0">
                          <a:solidFill>
                            <a:schemeClr val="dk1"/>
                          </a:solidFill>
                          <a:latin typeface="Palatino Linotype"/>
                          <a:ea typeface="+mn-ea"/>
                          <a:cs typeface="+mn-cs"/>
                        </a:rPr>
                        <a:t> BIM and </a:t>
                      </a:r>
                      <a:r>
                        <a:rPr lang="da-DK" sz="2400" kern="1200" dirty="0" err="1">
                          <a:solidFill>
                            <a:schemeClr val="dk1"/>
                          </a:solidFill>
                          <a:latin typeface="Palatino Linotype"/>
                          <a:ea typeface="+mn-ea"/>
                          <a:cs typeface="+mn-cs"/>
                        </a:rPr>
                        <a:t>Scheduling</a:t>
                      </a:r>
                      <a:endParaRPr lang="en-US" sz="2400" dirty="0">
                        <a:latin typeface="Palatino Linotype" panose="02040502050505030304" pitchFamily="18" charset="0"/>
                      </a:endParaRPr>
                    </a:p>
                  </a:txBody>
                  <a:tcPr marL="0" marR="0" marT="126000" marB="108000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1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1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232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100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00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1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cap="all" dirty="0"/>
                        <a:t>2022-07-12</a:t>
                      </a:r>
                    </a:p>
                  </a:txBody>
                  <a:tcPr marL="0" marR="0" marT="72000" marB="187200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1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1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50775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r"/>
                      <a:endParaRPr lang="en-US" sz="100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00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cap="all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653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44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5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da-DK" dirty="0"/>
              <a:t>BIM and </a:t>
            </a:r>
            <a:r>
              <a:rPr lang="da-DK" dirty="0" err="1"/>
              <a:t>Linked</a:t>
            </a:r>
            <a:r>
              <a:rPr lang="da-DK" dirty="0"/>
              <a:t> Data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3987" y="1220278"/>
            <a:ext cx="10741024" cy="307777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Building the data model</a:t>
            </a:r>
          </a:p>
        </p:txBody>
      </p:sp>
      <p:sp>
        <p:nvSpPr>
          <p:cNvPr id="86" name="Slide Number Placeholder 5">
            <a:extLst>
              <a:ext uri="{FF2B5EF4-FFF2-40B4-BE49-F238E27FC236}">
                <a16:creationId xmlns:a16="http://schemas.microsoft.com/office/drawing/2014/main" id="{97F61089-3645-4718-A8B7-7FCF0EA5D75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101B8D-4D43-400C-93CD-5477EFF6E39C}"/>
              </a:ext>
            </a:extLst>
          </p:cNvPr>
          <p:cNvSpPr/>
          <p:nvPr/>
        </p:nvSpPr>
        <p:spPr>
          <a:xfrm>
            <a:off x="12578943" y="3129906"/>
            <a:ext cx="320664" cy="312931"/>
          </a:xfrm>
          <a:prstGeom prst="ellipse">
            <a:avLst/>
          </a:prstGeom>
          <a:solidFill>
            <a:srgbClr val="4BC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34D9A88-A9E6-46A7-919A-D4260C040B94}"/>
              </a:ext>
            </a:extLst>
          </p:cNvPr>
          <p:cNvSpPr/>
          <p:nvPr/>
        </p:nvSpPr>
        <p:spPr>
          <a:xfrm>
            <a:off x="14996857" y="3138804"/>
            <a:ext cx="320664" cy="31293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FE8CFB-2D6A-4E96-978C-FE0F860E0236}"/>
              </a:ext>
            </a:extLst>
          </p:cNvPr>
          <p:cNvCxnSpPr>
            <a:stCxn id="29" idx="6"/>
            <a:endCxn id="35" idx="2"/>
          </p:cNvCxnSpPr>
          <p:nvPr/>
        </p:nvCxnSpPr>
        <p:spPr>
          <a:xfrm>
            <a:off x="12899607" y="3286372"/>
            <a:ext cx="2097250" cy="8898"/>
          </a:xfrm>
          <a:prstGeom prst="line">
            <a:avLst/>
          </a:prstGeom>
          <a:ln>
            <a:solidFill>
              <a:srgbClr val="4BC1C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5F944D4-C2CE-4BA7-811E-DBF84148E134}"/>
              </a:ext>
            </a:extLst>
          </p:cNvPr>
          <p:cNvSpPr txBox="1"/>
          <p:nvPr/>
        </p:nvSpPr>
        <p:spPr>
          <a:xfrm>
            <a:off x="12352445" y="3485289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Etage_01</a:t>
            </a:r>
            <a:endParaRPr 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E4555A-3E2A-477F-80F3-2CCEBECDF327}"/>
              </a:ext>
            </a:extLst>
          </p:cNvPr>
          <p:cNvSpPr txBox="1"/>
          <p:nvPr/>
        </p:nvSpPr>
        <p:spPr>
          <a:xfrm>
            <a:off x="14724732" y="3494187"/>
            <a:ext cx="9942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Væg_01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D9EB10-4EDC-49DD-B501-377EA7E2F60E}"/>
              </a:ext>
            </a:extLst>
          </p:cNvPr>
          <p:cNvSpPr txBox="1"/>
          <p:nvPr/>
        </p:nvSpPr>
        <p:spPr>
          <a:xfrm>
            <a:off x="13468403" y="2982310"/>
            <a:ext cx="1191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/>
              <a:t>har_element</a:t>
            </a:r>
            <a:endParaRPr lang="en-US" sz="11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260443-D58E-4AC5-B141-982FC7CA9D1D}"/>
              </a:ext>
            </a:extLst>
          </p:cNvPr>
          <p:cNvSpPr/>
          <p:nvPr/>
        </p:nvSpPr>
        <p:spPr>
          <a:xfrm>
            <a:off x="12578943" y="4515165"/>
            <a:ext cx="320664" cy="31293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AD20749-BC86-41F8-8E23-F8C0F30CD6ED}"/>
              </a:ext>
            </a:extLst>
          </p:cNvPr>
          <p:cNvSpPr/>
          <p:nvPr/>
        </p:nvSpPr>
        <p:spPr>
          <a:xfrm>
            <a:off x="14996857" y="4524063"/>
            <a:ext cx="320664" cy="312931"/>
          </a:xfrm>
          <a:prstGeom prst="ellipse">
            <a:avLst/>
          </a:prstGeom>
          <a:solidFill>
            <a:srgbClr val="65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464152-6C36-48A7-BDFE-A442901113AC}"/>
              </a:ext>
            </a:extLst>
          </p:cNvPr>
          <p:cNvCxnSpPr>
            <a:stCxn id="42" idx="6"/>
            <a:endCxn id="43" idx="2"/>
          </p:cNvCxnSpPr>
          <p:nvPr/>
        </p:nvCxnSpPr>
        <p:spPr>
          <a:xfrm>
            <a:off x="12899607" y="4671631"/>
            <a:ext cx="2097250" cy="8898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851F1D2-ED69-44FA-88D9-72A9590EA6A4}"/>
              </a:ext>
            </a:extLst>
          </p:cNvPr>
          <p:cNvSpPr txBox="1"/>
          <p:nvPr/>
        </p:nvSpPr>
        <p:spPr>
          <a:xfrm>
            <a:off x="12352445" y="4870548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Væg_01</a:t>
            </a:r>
            <a:endParaRPr 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517213-5315-4FEA-BA75-3A3E923E5015}"/>
              </a:ext>
            </a:extLst>
          </p:cNvPr>
          <p:cNvSpPr txBox="1"/>
          <p:nvPr/>
        </p:nvSpPr>
        <p:spPr>
          <a:xfrm>
            <a:off x="14724732" y="4879446"/>
            <a:ext cx="1119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Elementvæg</a:t>
            </a:r>
            <a:endParaRPr 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A1C26BA-1DAB-4809-ACA1-3ECF1C2E64AF}"/>
              </a:ext>
            </a:extLst>
          </p:cNvPr>
          <p:cNvSpPr txBox="1"/>
          <p:nvPr/>
        </p:nvSpPr>
        <p:spPr>
          <a:xfrm>
            <a:off x="13699431" y="4365043"/>
            <a:ext cx="5429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/>
              <a:t>type</a:t>
            </a:r>
            <a:endParaRPr lang="en-US" sz="11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83E275B-63A2-4041-9191-2C1A2B5B302B}"/>
              </a:ext>
            </a:extLst>
          </p:cNvPr>
          <p:cNvSpPr/>
          <p:nvPr/>
        </p:nvSpPr>
        <p:spPr>
          <a:xfrm>
            <a:off x="12578943" y="3817045"/>
            <a:ext cx="320664" cy="31293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57375B7-753A-4AAB-81B8-A62F3C358276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12899607" y="3973511"/>
            <a:ext cx="2097250" cy="8898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F379572-1E12-4028-AF3E-8E6659004754}"/>
              </a:ext>
            </a:extLst>
          </p:cNvPr>
          <p:cNvSpPr txBox="1"/>
          <p:nvPr/>
        </p:nvSpPr>
        <p:spPr>
          <a:xfrm>
            <a:off x="12352445" y="4172428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Væg_01</a:t>
            </a:r>
            <a:endParaRPr 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7424E2-690D-4CC4-A94B-C9E03C286308}"/>
              </a:ext>
            </a:extLst>
          </p:cNvPr>
          <p:cNvSpPr txBox="1"/>
          <p:nvPr/>
        </p:nvSpPr>
        <p:spPr>
          <a:xfrm>
            <a:off x="13699431" y="3666923"/>
            <a:ext cx="556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/>
              <a:t>area</a:t>
            </a:r>
            <a:endParaRPr lang="en-US" sz="1100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567EE04-CBB1-45B0-9446-73CC4C86079A}"/>
              </a:ext>
            </a:extLst>
          </p:cNvPr>
          <p:cNvSpPr/>
          <p:nvPr/>
        </p:nvSpPr>
        <p:spPr>
          <a:xfrm>
            <a:off x="14996856" y="3804829"/>
            <a:ext cx="847235" cy="312931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a-DK" sz="900" noProof="0" dirty="0">
                <a:solidFill>
                  <a:schemeClr val="accent6"/>
                </a:solidFill>
              </a:rPr>
              <a:t>”20m2”</a:t>
            </a:r>
            <a:endParaRPr lang="en-US" sz="900" noProof="0" dirty="0" err="1">
              <a:solidFill>
                <a:schemeClr val="accent6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F8005A2-4A75-48B5-AE1E-28219C34D8E5}"/>
              </a:ext>
            </a:extLst>
          </p:cNvPr>
          <p:cNvSpPr/>
          <p:nvPr/>
        </p:nvSpPr>
        <p:spPr>
          <a:xfrm>
            <a:off x="12578943" y="5360852"/>
            <a:ext cx="320664" cy="31293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DE050D1-4220-4A60-8371-E0171E0D8942}"/>
              </a:ext>
            </a:extLst>
          </p:cNvPr>
          <p:cNvCxnSpPr>
            <a:cxnSpLocks/>
            <a:stCxn id="58" idx="6"/>
            <a:endCxn id="64" idx="1"/>
          </p:cNvCxnSpPr>
          <p:nvPr/>
        </p:nvCxnSpPr>
        <p:spPr>
          <a:xfrm>
            <a:off x="12899607" y="5517318"/>
            <a:ext cx="2115462" cy="8898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3DE4D2A-B739-4FF1-A709-C634757EB86E}"/>
              </a:ext>
            </a:extLst>
          </p:cNvPr>
          <p:cNvSpPr txBox="1"/>
          <p:nvPr/>
        </p:nvSpPr>
        <p:spPr>
          <a:xfrm>
            <a:off x="12352445" y="5716235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Væg_01</a:t>
            </a:r>
            <a:endParaRPr lang="en-US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A21E25-525C-4D06-858B-5F9AEF11B827}"/>
              </a:ext>
            </a:extLst>
          </p:cNvPr>
          <p:cNvSpPr txBox="1"/>
          <p:nvPr/>
        </p:nvSpPr>
        <p:spPr>
          <a:xfrm>
            <a:off x="13515126" y="5210730"/>
            <a:ext cx="9942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/>
              <a:t>tidsforbrug</a:t>
            </a:r>
            <a:endParaRPr lang="en-US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F819A69-5C9D-437D-B03F-BC3008257AD3}"/>
              </a:ext>
            </a:extLst>
          </p:cNvPr>
          <p:cNvSpPr/>
          <p:nvPr/>
        </p:nvSpPr>
        <p:spPr>
          <a:xfrm>
            <a:off x="15015069" y="5369750"/>
            <a:ext cx="829022" cy="312931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a-DK" sz="900" dirty="0">
                <a:solidFill>
                  <a:schemeClr val="accent6"/>
                </a:solidFill>
              </a:rPr>
              <a:t>7</a:t>
            </a:r>
            <a:r>
              <a:rPr lang="da-DK" sz="900" noProof="0" dirty="0">
                <a:solidFill>
                  <a:schemeClr val="accent6"/>
                </a:solidFill>
              </a:rPr>
              <a:t>.5t/20St</a:t>
            </a:r>
            <a:endParaRPr lang="en-US" sz="900" noProof="0" dirty="0" err="1">
              <a:solidFill>
                <a:schemeClr val="accent6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3835F7-2B04-4F20-A39D-FF142E77075E}"/>
              </a:ext>
            </a:extLst>
          </p:cNvPr>
          <p:cNvSpPr/>
          <p:nvPr/>
        </p:nvSpPr>
        <p:spPr>
          <a:xfrm>
            <a:off x="3653565" y="2584534"/>
            <a:ext cx="320664" cy="31293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BA91256-437E-405D-9A20-06614B73C770}"/>
              </a:ext>
            </a:extLst>
          </p:cNvPr>
          <p:cNvCxnSpPr>
            <a:cxnSpLocks/>
            <a:stCxn id="55" idx="6"/>
            <a:endCxn id="56" idx="1"/>
          </p:cNvCxnSpPr>
          <p:nvPr/>
        </p:nvCxnSpPr>
        <p:spPr>
          <a:xfrm>
            <a:off x="3974229" y="2741000"/>
            <a:ext cx="1061045" cy="665606"/>
          </a:xfrm>
          <a:prstGeom prst="line">
            <a:avLst/>
          </a:prstGeom>
          <a:ln>
            <a:solidFill>
              <a:srgbClr val="4BC1C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EC1B2FC-C763-46D3-866D-1F215C1FDAE8}"/>
              </a:ext>
            </a:extLst>
          </p:cNvPr>
          <p:cNvSpPr txBox="1"/>
          <p:nvPr/>
        </p:nvSpPr>
        <p:spPr>
          <a:xfrm>
            <a:off x="3427067" y="2939917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/>
              <a:t>Storey</a:t>
            </a:r>
            <a:r>
              <a:rPr lang="da-DK" sz="1100" noProof="0" dirty="0">
                <a:solidFill>
                  <a:schemeClr val="tx1"/>
                </a:solidFill>
              </a:rPr>
              <a:t>_01</a:t>
            </a:r>
            <a:endParaRPr lang="en-US" sz="11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69B3637-4488-4383-9CF7-AAAB60AC423B}"/>
              </a:ext>
            </a:extLst>
          </p:cNvPr>
          <p:cNvGrpSpPr/>
          <p:nvPr/>
        </p:nvGrpSpPr>
        <p:grpSpPr>
          <a:xfrm>
            <a:off x="4818017" y="3360778"/>
            <a:ext cx="994275" cy="623083"/>
            <a:chOff x="8767978" y="4110681"/>
            <a:chExt cx="994275" cy="62308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8B3FB25-49EF-49F1-BB76-34B361C05E1D}"/>
                </a:ext>
              </a:extLst>
            </p:cNvPr>
            <p:cNvSpPr/>
            <p:nvPr/>
          </p:nvSpPr>
          <p:spPr>
            <a:xfrm>
              <a:off x="8938275" y="4110681"/>
              <a:ext cx="320664" cy="31293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8940D5C-04CC-43A0-A641-3188975F9C6B}"/>
                </a:ext>
              </a:extLst>
            </p:cNvPr>
            <p:cNvSpPr txBox="1"/>
            <p:nvPr/>
          </p:nvSpPr>
          <p:spPr>
            <a:xfrm>
              <a:off x="8767978" y="4472154"/>
              <a:ext cx="9942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a-DK" sz="1100" noProof="0" dirty="0">
                  <a:solidFill>
                    <a:schemeClr val="tx1"/>
                  </a:solidFill>
                </a:rPr>
                <a:t>Wall_01</a:t>
              </a:r>
              <a:endParaRPr lang="en-US" sz="1100" dirty="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F7E6552-A960-4600-8D3D-392AA103380B}"/>
              </a:ext>
            </a:extLst>
          </p:cNvPr>
          <p:cNvSpPr txBox="1"/>
          <p:nvPr/>
        </p:nvSpPr>
        <p:spPr>
          <a:xfrm>
            <a:off x="4152897" y="2927743"/>
            <a:ext cx="1191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has_element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700BB3E-6B14-4C2D-9F79-562A2B629AB8}"/>
              </a:ext>
            </a:extLst>
          </p:cNvPr>
          <p:cNvCxnSpPr>
            <a:cxnSpLocks/>
            <a:stCxn id="56" idx="6"/>
            <a:endCxn id="70" idx="1"/>
          </p:cNvCxnSpPr>
          <p:nvPr/>
        </p:nvCxnSpPr>
        <p:spPr>
          <a:xfrm>
            <a:off x="5308978" y="3517244"/>
            <a:ext cx="1124730" cy="363298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86B12CA-41B7-460E-B7B6-75FDB21D46B0}"/>
              </a:ext>
            </a:extLst>
          </p:cNvPr>
          <p:cNvSpPr txBox="1"/>
          <p:nvPr/>
        </p:nvSpPr>
        <p:spPr>
          <a:xfrm>
            <a:off x="5783394" y="3442837"/>
            <a:ext cx="556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area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BDD190C-96C6-4F92-8CDC-EB052CDC988C}"/>
              </a:ext>
            </a:extLst>
          </p:cNvPr>
          <p:cNvSpPr/>
          <p:nvPr/>
        </p:nvSpPr>
        <p:spPr>
          <a:xfrm>
            <a:off x="6433708" y="3724076"/>
            <a:ext cx="847235" cy="312931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a-DK" sz="900" b="1" noProof="0" dirty="0">
                <a:solidFill>
                  <a:schemeClr val="accent6"/>
                </a:solidFill>
              </a:rPr>
              <a:t>”20m2”</a:t>
            </a:r>
            <a:endParaRPr lang="en-US" sz="900" b="1" noProof="0" dirty="0" err="1">
              <a:solidFill>
                <a:schemeClr val="accent6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748CAB4-612F-400F-9AB0-53BE96E694B5}"/>
              </a:ext>
            </a:extLst>
          </p:cNvPr>
          <p:cNvSpPr/>
          <p:nvPr/>
        </p:nvSpPr>
        <p:spPr>
          <a:xfrm>
            <a:off x="3856763" y="3767738"/>
            <a:ext cx="320664" cy="312931"/>
          </a:xfrm>
          <a:prstGeom prst="ellipse">
            <a:avLst/>
          </a:prstGeom>
          <a:solidFill>
            <a:srgbClr val="65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01E7E03-515A-4AFA-A0FD-818BD78F4E9B}"/>
              </a:ext>
            </a:extLst>
          </p:cNvPr>
          <p:cNvCxnSpPr>
            <a:cxnSpLocks/>
            <a:stCxn id="56" idx="3"/>
            <a:endCxn id="71" idx="7"/>
          </p:cNvCxnSpPr>
          <p:nvPr/>
        </p:nvCxnSpPr>
        <p:spPr>
          <a:xfrm flipH="1">
            <a:off x="4130467" y="3627881"/>
            <a:ext cx="904807" cy="18568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BB8CFD2-B1D4-46E7-8147-18B85156CAFB}"/>
              </a:ext>
            </a:extLst>
          </p:cNvPr>
          <p:cNvSpPr txBox="1"/>
          <p:nvPr/>
        </p:nvSpPr>
        <p:spPr>
          <a:xfrm>
            <a:off x="4230190" y="3470983"/>
            <a:ext cx="5429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>
                <a:solidFill>
                  <a:schemeClr val="bg1">
                    <a:lumMod val="65000"/>
                  </a:schemeClr>
                </a:solidFill>
              </a:rPr>
              <a:t>type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0F5FB1-6D27-4418-A69C-BE7ADD9001CB}"/>
              </a:ext>
            </a:extLst>
          </p:cNvPr>
          <p:cNvSpPr txBox="1"/>
          <p:nvPr/>
        </p:nvSpPr>
        <p:spPr>
          <a:xfrm>
            <a:off x="3472231" y="4106973"/>
            <a:ext cx="10706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100" noProof="0" dirty="0" err="1">
                <a:solidFill>
                  <a:schemeClr val="tx1"/>
                </a:solidFill>
              </a:rPr>
              <a:t>Insitu</a:t>
            </a:r>
            <a:r>
              <a:rPr lang="da-DK" sz="1100" noProof="0" dirty="0">
                <a:solidFill>
                  <a:schemeClr val="tx1"/>
                </a:solidFill>
              </a:rPr>
              <a:t> </a:t>
            </a:r>
            <a:r>
              <a:rPr lang="da-DK" sz="1100" dirty="0"/>
              <a:t> C</a:t>
            </a:r>
            <a:r>
              <a:rPr lang="da-DK" sz="1100" noProof="0" dirty="0" err="1">
                <a:solidFill>
                  <a:schemeClr val="tx1"/>
                </a:solidFill>
              </a:rPr>
              <a:t>oncrete</a:t>
            </a:r>
            <a:r>
              <a:rPr lang="da-DK" sz="1100" noProof="0" dirty="0">
                <a:solidFill>
                  <a:schemeClr val="tx1"/>
                </a:solidFill>
              </a:rPr>
              <a:t> Wall</a:t>
            </a:r>
            <a:endParaRPr lang="en-US" sz="11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31F9DDC-78B6-476F-A0D1-0C18174A521A}"/>
              </a:ext>
            </a:extLst>
          </p:cNvPr>
          <p:cNvSpPr/>
          <p:nvPr/>
        </p:nvSpPr>
        <p:spPr>
          <a:xfrm>
            <a:off x="2498501" y="4209092"/>
            <a:ext cx="320664" cy="31293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B66F6F3-00B8-4404-913A-C78563F09688}"/>
              </a:ext>
            </a:extLst>
          </p:cNvPr>
          <p:cNvSpPr txBox="1"/>
          <p:nvPr/>
        </p:nvSpPr>
        <p:spPr>
          <a:xfrm>
            <a:off x="2271605" y="4528083"/>
            <a:ext cx="9942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Wall_02</a:t>
            </a:r>
            <a:endParaRPr lang="en-US" sz="1100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85CA27C-6006-4CC1-9F06-6D8774D172A4}"/>
              </a:ext>
            </a:extLst>
          </p:cNvPr>
          <p:cNvCxnSpPr>
            <a:cxnSpLocks/>
            <a:stCxn id="71" idx="2"/>
            <a:endCxn id="75" idx="6"/>
          </p:cNvCxnSpPr>
          <p:nvPr/>
        </p:nvCxnSpPr>
        <p:spPr>
          <a:xfrm flipH="1">
            <a:off x="2819165" y="3924204"/>
            <a:ext cx="1037598" cy="441354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B567EFF-71A2-4414-9DD9-792E1F557A62}"/>
              </a:ext>
            </a:extLst>
          </p:cNvPr>
          <p:cNvSpPr txBox="1"/>
          <p:nvPr/>
        </p:nvSpPr>
        <p:spPr>
          <a:xfrm>
            <a:off x="2954885" y="3947482"/>
            <a:ext cx="5429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>
                <a:solidFill>
                  <a:schemeClr val="bg1">
                    <a:lumMod val="65000"/>
                  </a:schemeClr>
                </a:solidFill>
              </a:rPr>
              <a:t>type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94E616A-8B7B-4EC6-950D-B6A1852E9716}"/>
              </a:ext>
            </a:extLst>
          </p:cNvPr>
          <p:cNvSpPr/>
          <p:nvPr/>
        </p:nvSpPr>
        <p:spPr>
          <a:xfrm>
            <a:off x="3211546" y="4650480"/>
            <a:ext cx="320664" cy="31293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4A3F543-7AC0-4AC7-A69D-EE20691DA18C}"/>
              </a:ext>
            </a:extLst>
          </p:cNvPr>
          <p:cNvSpPr txBox="1"/>
          <p:nvPr/>
        </p:nvSpPr>
        <p:spPr>
          <a:xfrm>
            <a:off x="2984650" y="4969471"/>
            <a:ext cx="9942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Wall_09</a:t>
            </a:r>
            <a:endParaRPr lang="en-US" sz="1100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E707624-0C85-4762-BADC-3F7F51167A81}"/>
              </a:ext>
            </a:extLst>
          </p:cNvPr>
          <p:cNvCxnSpPr>
            <a:cxnSpLocks/>
            <a:stCxn id="71" idx="3"/>
            <a:endCxn id="81" idx="7"/>
          </p:cNvCxnSpPr>
          <p:nvPr/>
        </p:nvCxnSpPr>
        <p:spPr>
          <a:xfrm flipH="1">
            <a:off x="3485250" y="4034841"/>
            <a:ext cx="418473" cy="661467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147B990-7912-4383-86E1-7DDB16354FA1}"/>
              </a:ext>
            </a:extLst>
          </p:cNvPr>
          <p:cNvSpPr txBox="1"/>
          <p:nvPr/>
        </p:nvSpPr>
        <p:spPr>
          <a:xfrm>
            <a:off x="4394184" y="2353133"/>
            <a:ext cx="1191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has_lokation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8283A83-1CED-417A-A3F4-323F50DF105B}"/>
              </a:ext>
            </a:extLst>
          </p:cNvPr>
          <p:cNvSpPr/>
          <p:nvPr/>
        </p:nvSpPr>
        <p:spPr>
          <a:xfrm>
            <a:off x="5858317" y="2441237"/>
            <a:ext cx="320664" cy="31293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F7FE53-2355-4235-9665-6F5B22A2FD8E}"/>
              </a:ext>
            </a:extLst>
          </p:cNvPr>
          <p:cNvSpPr txBox="1"/>
          <p:nvPr/>
        </p:nvSpPr>
        <p:spPr>
          <a:xfrm>
            <a:off x="6170348" y="2454681"/>
            <a:ext cx="9450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Location A0</a:t>
            </a:r>
            <a:endParaRPr lang="en-US" sz="1100" dirty="0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2155367-D1C0-4003-A639-71BAAF99BD4E}"/>
              </a:ext>
            </a:extLst>
          </p:cNvPr>
          <p:cNvCxnSpPr>
            <a:cxnSpLocks/>
            <a:stCxn id="55" idx="6"/>
            <a:endCxn id="103" idx="2"/>
          </p:cNvCxnSpPr>
          <p:nvPr/>
        </p:nvCxnSpPr>
        <p:spPr>
          <a:xfrm flipV="1">
            <a:off x="3974229" y="2597703"/>
            <a:ext cx="1884088" cy="143297"/>
          </a:xfrm>
          <a:prstGeom prst="line">
            <a:avLst/>
          </a:prstGeom>
          <a:ln>
            <a:solidFill>
              <a:srgbClr val="4BC1C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D7FC2DB-593E-408D-B2E3-E99CDE4612FA}"/>
              </a:ext>
            </a:extLst>
          </p:cNvPr>
          <p:cNvCxnSpPr>
            <a:cxnSpLocks/>
            <a:stCxn id="103" idx="3"/>
            <a:endCxn id="56" idx="7"/>
          </p:cNvCxnSpPr>
          <p:nvPr/>
        </p:nvCxnSpPr>
        <p:spPr>
          <a:xfrm flipH="1">
            <a:off x="5262018" y="2708340"/>
            <a:ext cx="643259" cy="698266"/>
          </a:xfrm>
          <a:prstGeom prst="line">
            <a:avLst/>
          </a:prstGeom>
          <a:ln>
            <a:solidFill>
              <a:srgbClr val="4BC1C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6748A050-190D-449C-979D-17DE66737E29}"/>
              </a:ext>
            </a:extLst>
          </p:cNvPr>
          <p:cNvSpPr txBox="1"/>
          <p:nvPr/>
        </p:nvSpPr>
        <p:spPr>
          <a:xfrm>
            <a:off x="5287057" y="3021340"/>
            <a:ext cx="1191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has_element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36CFBAF-3753-4C0D-AAC5-73EA6DE5EB6A}"/>
              </a:ext>
            </a:extLst>
          </p:cNvPr>
          <p:cNvCxnSpPr>
            <a:cxnSpLocks/>
            <a:stCxn id="56" idx="6"/>
            <a:endCxn id="117" idx="2"/>
          </p:cNvCxnSpPr>
          <p:nvPr/>
        </p:nvCxnSpPr>
        <p:spPr>
          <a:xfrm flipV="1">
            <a:off x="5308978" y="3227188"/>
            <a:ext cx="1972156" cy="290056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5BBBE16-5163-4926-AB8D-8DE1B81FDF74}"/>
              </a:ext>
            </a:extLst>
          </p:cNvPr>
          <p:cNvSpPr txBox="1"/>
          <p:nvPr/>
        </p:nvSpPr>
        <p:spPr>
          <a:xfrm>
            <a:off x="6401049" y="2984137"/>
            <a:ext cx="5429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>
                <a:solidFill>
                  <a:schemeClr val="bg1">
                    <a:lumMod val="65000"/>
                  </a:schemeClr>
                </a:solidFill>
              </a:rPr>
              <a:t>type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F9F31A9F-39F6-404D-AF18-DAC7A7468D05}"/>
              </a:ext>
            </a:extLst>
          </p:cNvPr>
          <p:cNvSpPr/>
          <p:nvPr/>
        </p:nvSpPr>
        <p:spPr>
          <a:xfrm>
            <a:off x="7281134" y="3070722"/>
            <a:ext cx="320664" cy="312931"/>
          </a:xfrm>
          <a:prstGeom prst="ellipse">
            <a:avLst/>
          </a:prstGeom>
          <a:solidFill>
            <a:srgbClr val="65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F7B3C18-A089-4DC1-8F39-FFD49EB952D0}"/>
              </a:ext>
            </a:extLst>
          </p:cNvPr>
          <p:cNvSpPr txBox="1"/>
          <p:nvPr/>
        </p:nvSpPr>
        <p:spPr>
          <a:xfrm>
            <a:off x="6981551" y="3328875"/>
            <a:ext cx="1119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 err="1">
                <a:solidFill>
                  <a:schemeClr val="tx1"/>
                </a:solidFill>
              </a:rPr>
              <a:t>Bim</a:t>
            </a:r>
            <a:r>
              <a:rPr lang="da-DK" sz="1100" dirty="0"/>
              <a:t>7aa:212</a:t>
            </a:r>
            <a:endParaRPr lang="en-US" sz="1100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4E672D0-F075-490A-85EC-12A704BD99D1}"/>
              </a:ext>
            </a:extLst>
          </p:cNvPr>
          <p:cNvSpPr/>
          <p:nvPr/>
        </p:nvSpPr>
        <p:spPr>
          <a:xfrm>
            <a:off x="2132940" y="3138804"/>
            <a:ext cx="320664" cy="31293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6734F1E-913C-47AC-9072-F92B472A40C1}"/>
              </a:ext>
            </a:extLst>
          </p:cNvPr>
          <p:cNvSpPr txBox="1"/>
          <p:nvPr/>
        </p:nvSpPr>
        <p:spPr>
          <a:xfrm>
            <a:off x="1264384" y="3141152"/>
            <a:ext cx="10211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/>
              <a:t>Location B0</a:t>
            </a:r>
            <a:endParaRPr lang="en-US" sz="1100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5BD087F-3CBC-48EC-8F96-B4D4E483A7C5}"/>
              </a:ext>
            </a:extLst>
          </p:cNvPr>
          <p:cNvCxnSpPr>
            <a:cxnSpLocks/>
            <a:stCxn id="90" idx="4"/>
            <a:endCxn id="75" idx="1"/>
          </p:cNvCxnSpPr>
          <p:nvPr/>
        </p:nvCxnSpPr>
        <p:spPr>
          <a:xfrm>
            <a:off x="2293272" y="3451735"/>
            <a:ext cx="252189" cy="803185"/>
          </a:xfrm>
          <a:prstGeom prst="line">
            <a:avLst/>
          </a:prstGeom>
          <a:ln>
            <a:solidFill>
              <a:srgbClr val="4BC1C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F07FCAB-2A6D-4D7E-AEF5-087E29AF556C}"/>
              </a:ext>
            </a:extLst>
          </p:cNvPr>
          <p:cNvSpPr txBox="1"/>
          <p:nvPr/>
        </p:nvSpPr>
        <p:spPr>
          <a:xfrm>
            <a:off x="1392881" y="3750885"/>
            <a:ext cx="1191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has_element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87C23FD-8245-4B41-BDF5-BFF760AD4B67}"/>
              </a:ext>
            </a:extLst>
          </p:cNvPr>
          <p:cNvSpPr txBox="1"/>
          <p:nvPr/>
        </p:nvSpPr>
        <p:spPr>
          <a:xfrm>
            <a:off x="2359225" y="2633905"/>
            <a:ext cx="1191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has_location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8F4DC0C-E1A8-442D-834D-00C79933CF4D}"/>
              </a:ext>
            </a:extLst>
          </p:cNvPr>
          <p:cNvCxnSpPr>
            <a:cxnSpLocks/>
            <a:stCxn id="55" idx="2"/>
            <a:endCxn id="90" idx="6"/>
          </p:cNvCxnSpPr>
          <p:nvPr/>
        </p:nvCxnSpPr>
        <p:spPr>
          <a:xfrm flipH="1">
            <a:off x="2453604" y="2741000"/>
            <a:ext cx="1199961" cy="554270"/>
          </a:xfrm>
          <a:prstGeom prst="line">
            <a:avLst/>
          </a:prstGeom>
          <a:ln>
            <a:solidFill>
              <a:srgbClr val="4BC1C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09DB70B0-57EF-4ED5-9E1E-C45C263F7054}"/>
              </a:ext>
            </a:extLst>
          </p:cNvPr>
          <p:cNvSpPr/>
          <p:nvPr/>
        </p:nvSpPr>
        <p:spPr>
          <a:xfrm>
            <a:off x="8662541" y="2358352"/>
            <a:ext cx="320664" cy="31293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74C33B3-2545-404D-9746-1606F79AEA4B}"/>
              </a:ext>
            </a:extLst>
          </p:cNvPr>
          <p:cNvSpPr txBox="1"/>
          <p:nvPr/>
        </p:nvSpPr>
        <p:spPr>
          <a:xfrm>
            <a:off x="8981414" y="2391496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Zones</a:t>
            </a:r>
            <a:endParaRPr lang="en-US" sz="1100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3E56920-FD0A-41D6-9B26-E12D98A39B4C}"/>
              </a:ext>
            </a:extLst>
          </p:cNvPr>
          <p:cNvSpPr/>
          <p:nvPr/>
        </p:nvSpPr>
        <p:spPr>
          <a:xfrm>
            <a:off x="8673424" y="2768731"/>
            <a:ext cx="320664" cy="312931"/>
          </a:xfrm>
          <a:prstGeom prst="ellipse">
            <a:avLst/>
          </a:prstGeom>
          <a:solidFill>
            <a:srgbClr val="58C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6047B7-8582-4E38-91CA-984ADFD57A7D}"/>
              </a:ext>
            </a:extLst>
          </p:cNvPr>
          <p:cNvSpPr txBox="1"/>
          <p:nvPr/>
        </p:nvSpPr>
        <p:spPr>
          <a:xfrm>
            <a:off x="8992297" y="2801875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Elements</a:t>
            </a:r>
            <a:endParaRPr lang="en-US" sz="1100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36CC0BE6-7E6D-498F-894F-F60D91126C90}"/>
              </a:ext>
            </a:extLst>
          </p:cNvPr>
          <p:cNvSpPr/>
          <p:nvPr/>
        </p:nvSpPr>
        <p:spPr>
          <a:xfrm>
            <a:off x="9846327" y="2358352"/>
            <a:ext cx="320664" cy="312931"/>
          </a:xfrm>
          <a:prstGeom prst="ellipse">
            <a:avLst/>
          </a:prstGeom>
          <a:solidFill>
            <a:srgbClr val="65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AD9695C-4C62-4C5A-9ABD-0E1F6597FB53}"/>
              </a:ext>
            </a:extLst>
          </p:cNvPr>
          <p:cNvSpPr txBox="1"/>
          <p:nvPr/>
        </p:nvSpPr>
        <p:spPr>
          <a:xfrm>
            <a:off x="10165200" y="2391496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/>
              <a:t>Types</a:t>
            </a:r>
            <a:endParaRPr lang="en-US" sz="1100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77807A6-7AEA-4128-9F31-AC4DB0997903}"/>
              </a:ext>
            </a:extLst>
          </p:cNvPr>
          <p:cNvCxnSpPr>
            <a:cxnSpLocks/>
          </p:cNvCxnSpPr>
          <p:nvPr/>
        </p:nvCxnSpPr>
        <p:spPr>
          <a:xfrm>
            <a:off x="5262018" y="3627881"/>
            <a:ext cx="686125" cy="80615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6C4E88B-1837-4CAD-938A-A82C58549540}"/>
              </a:ext>
            </a:extLst>
          </p:cNvPr>
          <p:cNvSpPr txBox="1"/>
          <p:nvPr/>
        </p:nvSpPr>
        <p:spPr>
          <a:xfrm>
            <a:off x="5668076" y="3998158"/>
            <a:ext cx="9942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weight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90DF6023-531A-44CF-AFD3-170013B8C055}"/>
              </a:ext>
            </a:extLst>
          </p:cNvPr>
          <p:cNvSpPr/>
          <p:nvPr/>
        </p:nvSpPr>
        <p:spPr>
          <a:xfrm>
            <a:off x="5948143" y="4277572"/>
            <a:ext cx="829022" cy="312931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a-DK" sz="900" b="1" dirty="0">
                <a:solidFill>
                  <a:schemeClr val="accent6"/>
                </a:solidFill>
              </a:rPr>
              <a:t>”15 t”</a:t>
            </a:r>
            <a:endParaRPr lang="en-US" sz="900" b="1" noProof="0" dirty="0" err="1">
              <a:solidFill>
                <a:schemeClr val="accent6"/>
              </a:solidFill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9B33968-2A95-40C2-9B92-47614F22149F}"/>
              </a:ext>
            </a:extLst>
          </p:cNvPr>
          <p:cNvCxnSpPr>
            <a:cxnSpLocks/>
            <a:stCxn id="89" idx="1"/>
          </p:cNvCxnSpPr>
          <p:nvPr/>
        </p:nvCxnSpPr>
        <p:spPr>
          <a:xfrm flipH="1" flipV="1">
            <a:off x="4130467" y="4034841"/>
            <a:ext cx="857847" cy="158328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07688CB7-5D53-4285-AF8A-9098B7C12947}"/>
              </a:ext>
            </a:extLst>
          </p:cNvPr>
          <p:cNvSpPr txBox="1"/>
          <p:nvPr/>
        </p:nvSpPr>
        <p:spPr>
          <a:xfrm>
            <a:off x="4714458" y="4794966"/>
            <a:ext cx="9942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has_activity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CCB68B3-393D-4979-B10B-682D20FEF27C}"/>
              </a:ext>
            </a:extLst>
          </p:cNvPr>
          <p:cNvSpPr/>
          <p:nvPr/>
        </p:nvSpPr>
        <p:spPr>
          <a:xfrm>
            <a:off x="4941354" y="5572293"/>
            <a:ext cx="320664" cy="312931"/>
          </a:xfrm>
          <a:prstGeom prst="ellipse">
            <a:avLst/>
          </a:prstGeom>
          <a:solidFill>
            <a:schemeClr val="accent5">
              <a:lumMod val="50000"/>
              <a:lumOff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F7EBD1C-2E8F-4906-88B3-19B19B4A723E}"/>
              </a:ext>
            </a:extLst>
          </p:cNvPr>
          <p:cNvSpPr txBox="1"/>
          <p:nvPr/>
        </p:nvSpPr>
        <p:spPr>
          <a:xfrm>
            <a:off x="4714458" y="5891284"/>
            <a:ext cx="13815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 err="1">
                <a:solidFill>
                  <a:schemeClr val="tx1"/>
                </a:solidFill>
              </a:rPr>
              <a:t>Concrete</a:t>
            </a:r>
            <a:r>
              <a:rPr lang="da-DK" sz="1100" noProof="0" dirty="0">
                <a:solidFill>
                  <a:schemeClr val="tx1"/>
                </a:solidFill>
              </a:rPr>
              <a:t> Cast </a:t>
            </a:r>
            <a:r>
              <a:rPr lang="da-DK" sz="1100" noProof="0" dirty="0" err="1">
                <a:solidFill>
                  <a:schemeClr val="tx1"/>
                </a:solidFill>
              </a:rPr>
              <a:t>Insitu</a:t>
            </a:r>
            <a:r>
              <a:rPr lang="da-DK" sz="1100" noProof="0" dirty="0">
                <a:solidFill>
                  <a:schemeClr val="tx1"/>
                </a:solidFill>
              </a:rPr>
              <a:t> Wall</a:t>
            </a:r>
            <a:endParaRPr lang="en-US" sz="11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145C783-BC42-45BB-B331-BEADC07969D1}"/>
              </a:ext>
            </a:extLst>
          </p:cNvPr>
          <p:cNvSpPr/>
          <p:nvPr/>
        </p:nvSpPr>
        <p:spPr>
          <a:xfrm>
            <a:off x="3839311" y="5409361"/>
            <a:ext cx="320664" cy="312931"/>
          </a:xfrm>
          <a:prstGeom prst="ellipse">
            <a:avLst/>
          </a:prstGeom>
          <a:solidFill>
            <a:schemeClr val="accent5">
              <a:lumMod val="50000"/>
              <a:lumOff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EF85DC4-7724-44A7-AF99-3AEA6D404443}"/>
              </a:ext>
            </a:extLst>
          </p:cNvPr>
          <p:cNvSpPr txBox="1"/>
          <p:nvPr/>
        </p:nvSpPr>
        <p:spPr>
          <a:xfrm>
            <a:off x="3459569" y="5716235"/>
            <a:ext cx="13815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 err="1">
                <a:solidFill>
                  <a:schemeClr val="tx1"/>
                </a:solidFill>
              </a:rPr>
              <a:t>Formwork</a:t>
            </a:r>
            <a:r>
              <a:rPr lang="da-DK" sz="1100" noProof="0" dirty="0">
                <a:solidFill>
                  <a:schemeClr val="tx1"/>
                </a:solidFill>
              </a:rPr>
              <a:t> Assembly </a:t>
            </a:r>
            <a:r>
              <a:rPr lang="da-DK" sz="1100" noProof="0" dirty="0" err="1">
                <a:solidFill>
                  <a:schemeClr val="tx1"/>
                </a:solidFill>
              </a:rPr>
              <a:t>Insitu</a:t>
            </a:r>
            <a:r>
              <a:rPr lang="da-DK" sz="1100" noProof="0" dirty="0">
                <a:solidFill>
                  <a:schemeClr val="tx1"/>
                </a:solidFill>
              </a:rPr>
              <a:t> Wall</a:t>
            </a:r>
            <a:endParaRPr lang="en-US" sz="1100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BC0FC3F-A671-490E-9D57-1B3953197090}"/>
              </a:ext>
            </a:extLst>
          </p:cNvPr>
          <p:cNvCxnSpPr>
            <a:cxnSpLocks/>
            <a:stCxn id="100" idx="0"/>
          </p:cNvCxnSpPr>
          <p:nvPr/>
        </p:nvCxnSpPr>
        <p:spPr>
          <a:xfrm flipV="1">
            <a:off x="3999643" y="4080669"/>
            <a:ext cx="17452" cy="1328692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AAF0569C-C433-4683-9EC5-1790054FEB3F}"/>
              </a:ext>
            </a:extLst>
          </p:cNvPr>
          <p:cNvSpPr txBox="1"/>
          <p:nvPr/>
        </p:nvSpPr>
        <p:spPr>
          <a:xfrm>
            <a:off x="3778866" y="4986320"/>
            <a:ext cx="9942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has_aktivitet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879D679-0534-4519-BE47-42576FACBC11}"/>
              </a:ext>
            </a:extLst>
          </p:cNvPr>
          <p:cNvSpPr/>
          <p:nvPr/>
        </p:nvSpPr>
        <p:spPr>
          <a:xfrm>
            <a:off x="5623062" y="5503411"/>
            <a:ext cx="320664" cy="312931"/>
          </a:xfrm>
          <a:prstGeom prst="ellipse">
            <a:avLst/>
          </a:prstGeom>
          <a:solidFill>
            <a:schemeClr val="accent5">
              <a:lumMod val="50000"/>
              <a:lumOff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1C4C29-67FF-495C-A87E-6C7CA933EE15}"/>
              </a:ext>
            </a:extLst>
          </p:cNvPr>
          <p:cNvCxnSpPr>
            <a:cxnSpLocks/>
            <a:stCxn id="108" idx="1"/>
            <a:endCxn id="71" idx="5"/>
          </p:cNvCxnSpPr>
          <p:nvPr/>
        </p:nvCxnSpPr>
        <p:spPr>
          <a:xfrm flipH="1" flipV="1">
            <a:off x="4130467" y="4034841"/>
            <a:ext cx="1539555" cy="1514398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1FF0780-99C2-4AC4-9DD4-808FBF9DDCAD}"/>
              </a:ext>
            </a:extLst>
          </p:cNvPr>
          <p:cNvSpPr txBox="1"/>
          <p:nvPr/>
        </p:nvSpPr>
        <p:spPr>
          <a:xfrm>
            <a:off x="5982216" y="5598108"/>
            <a:ext cx="7444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…</a:t>
            </a:r>
            <a:endParaRPr lang="en-US" sz="1100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E5B06C4-D5FB-4C53-9EF7-E25BCB3DEDD4}"/>
              </a:ext>
            </a:extLst>
          </p:cNvPr>
          <p:cNvSpPr/>
          <p:nvPr/>
        </p:nvSpPr>
        <p:spPr>
          <a:xfrm>
            <a:off x="9857210" y="2768731"/>
            <a:ext cx="320664" cy="312931"/>
          </a:xfrm>
          <a:prstGeom prst="ellipse">
            <a:avLst/>
          </a:prstGeom>
          <a:solidFill>
            <a:srgbClr val="32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F5AFDB7-99C5-42BF-8177-8BD592D9FA1A}"/>
              </a:ext>
            </a:extLst>
          </p:cNvPr>
          <p:cNvSpPr txBox="1"/>
          <p:nvPr/>
        </p:nvSpPr>
        <p:spPr>
          <a:xfrm>
            <a:off x="10176083" y="2801875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 err="1">
                <a:solidFill>
                  <a:schemeClr val="tx1"/>
                </a:solidFill>
              </a:rPr>
              <a:t>Activities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7C6421-CE02-49F3-B74F-F4DD16B6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00" y="7617180"/>
            <a:ext cx="9778832" cy="4011516"/>
          </a:xfrm>
          <a:prstGeom prst="rect">
            <a:avLst/>
          </a:prstGeom>
        </p:spPr>
      </p:pic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C1330648-5DEC-45A2-A8F9-DEB4ED11CBFC}"/>
              </a:ext>
            </a:extLst>
          </p:cNvPr>
          <p:cNvSpPr/>
          <p:nvPr/>
        </p:nvSpPr>
        <p:spPr>
          <a:xfrm>
            <a:off x="7089012" y="6056263"/>
            <a:ext cx="847235" cy="312931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a-DK" sz="900" b="1" noProof="0" dirty="0">
                <a:solidFill>
                  <a:schemeClr val="accent6"/>
                </a:solidFill>
              </a:rPr>
              <a:t>”0.114 </a:t>
            </a:r>
            <a:r>
              <a:rPr lang="da-DK" sz="900" b="1" dirty="0">
                <a:solidFill>
                  <a:schemeClr val="accent6"/>
                </a:solidFill>
              </a:rPr>
              <a:t>h/m2</a:t>
            </a:r>
            <a:r>
              <a:rPr lang="da-DK" sz="900" b="1" noProof="0" dirty="0">
                <a:solidFill>
                  <a:schemeClr val="accent6"/>
                </a:solidFill>
              </a:rPr>
              <a:t>”</a:t>
            </a:r>
            <a:endParaRPr lang="en-US" sz="900" b="1" noProof="0" dirty="0" err="1">
              <a:solidFill>
                <a:schemeClr val="accent6"/>
              </a:solidFill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83B8F80-CF56-4678-8844-5555C5DA81CA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5284301" y="5772264"/>
            <a:ext cx="1804711" cy="44046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FF4A3FB3-6B88-4455-B2E3-91669F583445}"/>
              </a:ext>
            </a:extLst>
          </p:cNvPr>
          <p:cNvSpPr txBox="1"/>
          <p:nvPr/>
        </p:nvSpPr>
        <p:spPr>
          <a:xfrm>
            <a:off x="5968018" y="5833058"/>
            <a:ext cx="8043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time_consumption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417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5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da-DK" dirty="0"/>
              <a:t>BIM and </a:t>
            </a:r>
            <a:r>
              <a:rPr lang="da-DK" dirty="0" err="1"/>
              <a:t>Linked</a:t>
            </a:r>
            <a:r>
              <a:rPr lang="da-DK" dirty="0"/>
              <a:t> Data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3987" y="1220278"/>
            <a:ext cx="10741024" cy="307777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Building the data model</a:t>
            </a:r>
          </a:p>
        </p:txBody>
      </p:sp>
      <p:sp>
        <p:nvSpPr>
          <p:cNvPr id="86" name="Slide Number Placeholder 5">
            <a:extLst>
              <a:ext uri="{FF2B5EF4-FFF2-40B4-BE49-F238E27FC236}">
                <a16:creationId xmlns:a16="http://schemas.microsoft.com/office/drawing/2014/main" id="{97F61089-3645-4718-A8B7-7FCF0EA5D75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101B8D-4D43-400C-93CD-5477EFF6E39C}"/>
              </a:ext>
            </a:extLst>
          </p:cNvPr>
          <p:cNvSpPr/>
          <p:nvPr/>
        </p:nvSpPr>
        <p:spPr>
          <a:xfrm>
            <a:off x="12578943" y="3129906"/>
            <a:ext cx="320664" cy="312931"/>
          </a:xfrm>
          <a:prstGeom prst="ellipse">
            <a:avLst/>
          </a:prstGeom>
          <a:solidFill>
            <a:srgbClr val="4BC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34D9A88-A9E6-46A7-919A-D4260C040B94}"/>
              </a:ext>
            </a:extLst>
          </p:cNvPr>
          <p:cNvSpPr/>
          <p:nvPr/>
        </p:nvSpPr>
        <p:spPr>
          <a:xfrm>
            <a:off x="14996857" y="3138804"/>
            <a:ext cx="320664" cy="31293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FE8CFB-2D6A-4E96-978C-FE0F860E0236}"/>
              </a:ext>
            </a:extLst>
          </p:cNvPr>
          <p:cNvCxnSpPr>
            <a:stCxn id="29" idx="6"/>
            <a:endCxn id="35" idx="2"/>
          </p:cNvCxnSpPr>
          <p:nvPr/>
        </p:nvCxnSpPr>
        <p:spPr>
          <a:xfrm>
            <a:off x="12899607" y="3286372"/>
            <a:ext cx="2097250" cy="8898"/>
          </a:xfrm>
          <a:prstGeom prst="line">
            <a:avLst/>
          </a:prstGeom>
          <a:ln>
            <a:solidFill>
              <a:srgbClr val="4BC1C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5F944D4-C2CE-4BA7-811E-DBF84148E134}"/>
              </a:ext>
            </a:extLst>
          </p:cNvPr>
          <p:cNvSpPr txBox="1"/>
          <p:nvPr/>
        </p:nvSpPr>
        <p:spPr>
          <a:xfrm>
            <a:off x="12352445" y="3485289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Etage_01</a:t>
            </a:r>
            <a:endParaRPr 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E4555A-3E2A-477F-80F3-2CCEBECDF327}"/>
              </a:ext>
            </a:extLst>
          </p:cNvPr>
          <p:cNvSpPr txBox="1"/>
          <p:nvPr/>
        </p:nvSpPr>
        <p:spPr>
          <a:xfrm>
            <a:off x="14724732" y="3494187"/>
            <a:ext cx="9942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Væg_01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D9EB10-4EDC-49DD-B501-377EA7E2F60E}"/>
              </a:ext>
            </a:extLst>
          </p:cNvPr>
          <p:cNvSpPr txBox="1"/>
          <p:nvPr/>
        </p:nvSpPr>
        <p:spPr>
          <a:xfrm>
            <a:off x="13468403" y="2982310"/>
            <a:ext cx="1191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/>
              <a:t>har_element</a:t>
            </a:r>
            <a:endParaRPr lang="en-US" sz="11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260443-D58E-4AC5-B141-982FC7CA9D1D}"/>
              </a:ext>
            </a:extLst>
          </p:cNvPr>
          <p:cNvSpPr/>
          <p:nvPr/>
        </p:nvSpPr>
        <p:spPr>
          <a:xfrm>
            <a:off x="12578943" y="4515165"/>
            <a:ext cx="320664" cy="31293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AD20749-BC86-41F8-8E23-F8C0F30CD6ED}"/>
              </a:ext>
            </a:extLst>
          </p:cNvPr>
          <p:cNvSpPr/>
          <p:nvPr/>
        </p:nvSpPr>
        <p:spPr>
          <a:xfrm>
            <a:off x="14996857" y="4524063"/>
            <a:ext cx="320664" cy="312931"/>
          </a:xfrm>
          <a:prstGeom prst="ellipse">
            <a:avLst/>
          </a:prstGeom>
          <a:solidFill>
            <a:srgbClr val="65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464152-6C36-48A7-BDFE-A442901113AC}"/>
              </a:ext>
            </a:extLst>
          </p:cNvPr>
          <p:cNvCxnSpPr>
            <a:stCxn id="42" idx="6"/>
            <a:endCxn id="43" idx="2"/>
          </p:cNvCxnSpPr>
          <p:nvPr/>
        </p:nvCxnSpPr>
        <p:spPr>
          <a:xfrm>
            <a:off x="12899607" y="4671631"/>
            <a:ext cx="2097250" cy="8898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851F1D2-ED69-44FA-88D9-72A9590EA6A4}"/>
              </a:ext>
            </a:extLst>
          </p:cNvPr>
          <p:cNvSpPr txBox="1"/>
          <p:nvPr/>
        </p:nvSpPr>
        <p:spPr>
          <a:xfrm>
            <a:off x="12352445" y="4870548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Væg_01</a:t>
            </a:r>
            <a:endParaRPr 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517213-5315-4FEA-BA75-3A3E923E5015}"/>
              </a:ext>
            </a:extLst>
          </p:cNvPr>
          <p:cNvSpPr txBox="1"/>
          <p:nvPr/>
        </p:nvSpPr>
        <p:spPr>
          <a:xfrm>
            <a:off x="14724732" y="4879446"/>
            <a:ext cx="1119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Elementvæg</a:t>
            </a:r>
            <a:endParaRPr 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A1C26BA-1DAB-4809-ACA1-3ECF1C2E64AF}"/>
              </a:ext>
            </a:extLst>
          </p:cNvPr>
          <p:cNvSpPr txBox="1"/>
          <p:nvPr/>
        </p:nvSpPr>
        <p:spPr>
          <a:xfrm>
            <a:off x="13699431" y="4365043"/>
            <a:ext cx="5429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/>
              <a:t>type</a:t>
            </a:r>
            <a:endParaRPr lang="en-US" sz="11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83E275B-63A2-4041-9191-2C1A2B5B302B}"/>
              </a:ext>
            </a:extLst>
          </p:cNvPr>
          <p:cNvSpPr/>
          <p:nvPr/>
        </p:nvSpPr>
        <p:spPr>
          <a:xfrm>
            <a:off x="12578943" y="3817045"/>
            <a:ext cx="320664" cy="31293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57375B7-753A-4AAB-81B8-A62F3C358276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12899607" y="3973511"/>
            <a:ext cx="2097250" cy="8898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F379572-1E12-4028-AF3E-8E6659004754}"/>
              </a:ext>
            </a:extLst>
          </p:cNvPr>
          <p:cNvSpPr txBox="1"/>
          <p:nvPr/>
        </p:nvSpPr>
        <p:spPr>
          <a:xfrm>
            <a:off x="12352445" y="4172428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Væg_01</a:t>
            </a:r>
            <a:endParaRPr 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7424E2-690D-4CC4-A94B-C9E03C286308}"/>
              </a:ext>
            </a:extLst>
          </p:cNvPr>
          <p:cNvSpPr txBox="1"/>
          <p:nvPr/>
        </p:nvSpPr>
        <p:spPr>
          <a:xfrm>
            <a:off x="13699431" y="3666923"/>
            <a:ext cx="556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/>
              <a:t>area</a:t>
            </a:r>
            <a:endParaRPr lang="en-US" sz="1100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567EE04-CBB1-45B0-9446-73CC4C86079A}"/>
              </a:ext>
            </a:extLst>
          </p:cNvPr>
          <p:cNvSpPr/>
          <p:nvPr/>
        </p:nvSpPr>
        <p:spPr>
          <a:xfrm>
            <a:off x="14996856" y="3804829"/>
            <a:ext cx="847235" cy="312931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a-DK" sz="900" noProof="0" dirty="0">
                <a:solidFill>
                  <a:schemeClr val="accent6"/>
                </a:solidFill>
              </a:rPr>
              <a:t>”20m2”</a:t>
            </a:r>
            <a:endParaRPr lang="en-US" sz="900" noProof="0" dirty="0" err="1">
              <a:solidFill>
                <a:schemeClr val="accent6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F8005A2-4A75-48B5-AE1E-28219C34D8E5}"/>
              </a:ext>
            </a:extLst>
          </p:cNvPr>
          <p:cNvSpPr/>
          <p:nvPr/>
        </p:nvSpPr>
        <p:spPr>
          <a:xfrm>
            <a:off x="12578943" y="5360852"/>
            <a:ext cx="320664" cy="31293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DE050D1-4220-4A60-8371-E0171E0D8942}"/>
              </a:ext>
            </a:extLst>
          </p:cNvPr>
          <p:cNvCxnSpPr>
            <a:cxnSpLocks/>
            <a:stCxn id="58" idx="6"/>
            <a:endCxn id="64" idx="1"/>
          </p:cNvCxnSpPr>
          <p:nvPr/>
        </p:nvCxnSpPr>
        <p:spPr>
          <a:xfrm>
            <a:off x="12899607" y="5517318"/>
            <a:ext cx="2115462" cy="8898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3DE4D2A-B739-4FF1-A709-C634757EB86E}"/>
              </a:ext>
            </a:extLst>
          </p:cNvPr>
          <p:cNvSpPr txBox="1"/>
          <p:nvPr/>
        </p:nvSpPr>
        <p:spPr>
          <a:xfrm>
            <a:off x="12352445" y="5716235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Væg_01</a:t>
            </a:r>
            <a:endParaRPr lang="en-US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A21E25-525C-4D06-858B-5F9AEF11B827}"/>
              </a:ext>
            </a:extLst>
          </p:cNvPr>
          <p:cNvSpPr txBox="1"/>
          <p:nvPr/>
        </p:nvSpPr>
        <p:spPr>
          <a:xfrm>
            <a:off x="13515126" y="5210730"/>
            <a:ext cx="9942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/>
              <a:t>tidsforbrug</a:t>
            </a:r>
            <a:endParaRPr lang="en-US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F819A69-5C9D-437D-B03F-BC3008257AD3}"/>
              </a:ext>
            </a:extLst>
          </p:cNvPr>
          <p:cNvSpPr/>
          <p:nvPr/>
        </p:nvSpPr>
        <p:spPr>
          <a:xfrm>
            <a:off x="15015069" y="5369750"/>
            <a:ext cx="829022" cy="312931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a-DK" sz="900" dirty="0">
                <a:solidFill>
                  <a:schemeClr val="accent6"/>
                </a:solidFill>
              </a:rPr>
              <a:t>7</a:t>
            </a:r>
            <a:r>
              <a:rPr lang="da-DK" sz="900" noProof="0" dirty="0">
                <a:solidFill>
                  <a:schemeClr val="accent6"/>
                </a:solidFill>
              </a:rPr>
              <a:t>.5t/20St</a:t>
            </a:r>
            <a:endParaRPr lang="en-US" sz="900" noProof="0" dirty="0" err="1">
              <a:solidFill>
                <a:schemeClr val="accent6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3835F7-2B04-4F20-A39D-FF142E77075E}"/>
              </a:ext>
            </a:extLst>
          </p:cNvPr>
          <p:cNvSpPr/>
          <p:nvPr/>
        </p:nvSpPr>
        <p:spPr>
          <a:xfrm>
            <a:off x="3653565" y="2584534"/>
            <a:ext cx="320664" cy="31293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BA91256-437E-405D-9A20-06614B73C770}"/>
              </a:ext>
            </a:extLst>
          </p:cNvPr>
          <p:cNvCxnSpPr>
            <a:cxnSpLocks/>
            <a:stCxn id="55" idx="6"/>
            <a:endCxn id="56" idx="1"/>
          </p:cNvCxnSpPr>
          <p:nvPr/>
        </p:nvCxnSpPr>
        <p:spPr>
          <a:xfrm>
            <a:off x="3974229" y="2741000"/>
            <a:ext cx="1061045" cy="665606"/>
          </a:xfrm>
          <a:prstGeom prst="line">
            <a:avLst/>
          </a:prstGeom>
          <a:ln>
            <a:solidFill>
              <a:srgbClr val="4BC1C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EC1B2FC-C763-46D3-866D-1F215C1FDAE8}"/>
              </a:ext>
            </a:extLst>
          </p:cNvPr>
          <p:cNvSpPr txBox="1"/>
          <p:nvPr/>
        </p:nvSpPr>
        <p:spPr>
          <a:xfrm>
            <a:off x="3427067" y="2939917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/>
              <a:t>Storey</a:t>
            </a:r>
            <a:r>
              <a:rPr lang="da-DK" sz="1100" noProof="0" dirty="0">
                <a:solidFill>
                  <a:schemeClr val="tx1"/>
                </a:solidFill>
              </a:rPr>
              <a:t>_01</a:t>
            </a:r>
            <a:endParaRPr lang="en-US" sz="11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69B3637-4488-4383-9CF7-AAAB60AC423B}"/>
              </a:ext>
            </a:extLst>
          </p:cNvPr>
          <p:cNvGrpSpPr/>
          <p:nvPr/>
        </p:nvGrpSpPr>
        <p:grpSpPr>
          <a:xfrm>
            <a:off x="4818017" y="3360778"/>
            <a:ext cx="994275" cy="623083"/>
            <a:chOff x="8767978" y="4110681"/>
            <a:chExt cx="994275" cy="62308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8B3FB25-49EF-49F1-BB76-34B361C05E1D}"/>
                </a:ext>
              </a:extLst>
            </p:cNvPr>
            <p:cNvSpPr/>
            <p:nvPr/>
          </p:nvSpPr>
          <p:spPr>
            <a:xfrm>
              <a:off x="8938275" y="4110681"/>
              <a:ext cx="320664" cy="31293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8940D5C-04CC-43A0-A641-3188975F9C6B}"/>
                </a:ext>
              </a:extLst>
            </p:cNvPr>
            <p:cNvSpPr txBox="1"/>
            <p:nvPr/>
          </p:nvSpPr>
          <p:spPr>
            <a:xfrm>
              <a:off x="8767978" y="4472154"/>
              <a:ext cx="9942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a-DK" sz="1100" noProof="0" dirty="0">
                  <a:solidFill>
                    <a:schemeClr val="tx1"/>
                  </a:solidFill>
                </a:rPr>
                <a:t>Wall_01</a:t>
              </a:r>
              <a:endParaRPr lang="en-US" sz="1100" dirty="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F7E6552-A960-4600-8D3D-392AA103380B}"/>
              </a:ext>
            </a:extLst>
          </p:cNvPr>
          <p:cNvSpPr txBox="1"/>
          <p:nvPr/>
        </p:nvSpPr>
        <p:spPr>
          <a:xfrm>
            <a:off x="4152897" y="2927743"/>
            <a:ext cx="1191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has_element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700BB3E-6B14-4C2D-9F79-562A2B629AB8}"/>
              </a:ext>
            </a:extLst>
          </p:cNvPr>
          <p:cNvCxnSpPr>
            <a:cxnSpLocks/>
            <a:stCxn id="56" idx="5"/>
            <a:endCxn id="70" idx="1"/>
          </p:cNvCxnSpPr>
          <p:nvPr/>
        </p:nvCxnSpPr>
        <p:spPr>
          <a:xfrm>
            <a:off x="5262018" y="3627881"/>
            <a:ext cx="663541" cy="1005538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BDD190C-96C6-4F92-8CDC-EB052CDC988C}"/>
              </a:ext>
            </a:extLst>
          </p:cNvPr>
          <p:cNvSpPr/>
          <p:nvPr/>
        </p:nvSpPr>
        <p:spPr>
          <a:xfrm>
            <a:off x="5925559" y="4476953"/>
            <a:ext cx="847235" cy="312931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a-DK" sz="900" b="1" noProof="0" dirty="0">
                <a:solidFill>
                  <a:schemeClr val="accent6"/>
                </a:solidFill>
              </a:rPr>
              <a:t>”20m2”</a:t>
            </a:r>
            <a:endParaRPr lang="en-US" sz="900" b="1" noProof="0" dirty="0" err="1">
              <a:solidFill>
                <a:schemeClr val="accent6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748CAB4-612F-400F-9AB0-53BE96E694B5}"/>
              </a:ext>
            </a:extLst>
          </p:cNvPr>
          <p:cNvSpPr/>
          <p:nvPr/>
        </p:nvSpPr>
        <p:spPr>
          <a:xfrm>
            <a:off x="3856763" y="3767738"/>
            <a:ext cx="320664" cy="312931"/>
          </a:xfrm>
          <a:prstGeom prst="ellipse">
            <a:avLst/>
          </a:prstGeom>
          <a:solidFill>
            <a:srgbClr val="65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01E7E03-515A-4AFA-A0FD-818BD78F4E9B}"/>
              </a:ext>
            </a:extLst>
          </p:cNvPr>
          <p:cNvCxnSpPr>
            <a:cxnSpLocks/>
            <a:stCxn id="56" idx="3"/>
            <a:endCxn id="71" idx="7"/>
          </p:cNvCxnSpPr>
          <p:nvPr/>
        </p:nvCxnSpPr>
        <p:spPr>
          <a:xfrm flipH="1">
            <a:off x="4130467" y="3627881"/>
            <a:ext cx="904807" cy="18568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BB8CFD2-B1D4-46E7-8147-18B85156CAFB}"/>
              </a:ext>
            </a:extLst>
          </p:cNvPr>
          <p:cNvSpPr txBox="1"/>
          <p:nvPr/>
        </p:nvSpPr>
        <p:spPr>
          <a:xfrm>
            <a:off x="4230190" y="3470983"/>
            <a:ext cx="5429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>
                <a:solidFill>
                  <a:schemeClr val="bg1">
                    <a:lumMod val="65000"/>
                  </a:schemeClr>
                </a:solidFill>
              </a:rPr>
              <a:t>type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0F5FB1-6D27-4418-A69C-BE7ADD9001CB}"/>
              </a:ext>
            </a:extLst>
          </p:cNvPr>
          <p:cNvSpPr txBox="1"/>
          <p:nvPr/>
        </p:nvSpPr>
        <p:spPr>
          <a:xfrm>
            <a:off x="3472231" y="4106973"/>
            <a:ext cx="10706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100" noProof="0" dirty="0" err="1">
                <a:solidFill>
                  <a:schemeClr val="tx1"/>
                </a:solidFill>
              </a:rPr>
              <a:t>Insitu</a:t>
            </a:r>
            <a:r>
              <a:rPr lang="da-DK" sz="1100" noProof="0" dirty="0">
                <a:solidFill>
                  <a:schemeClr val="tx1"/>
                </a:solidFill>
              </a:rPr>
              <a:t> </a:t>
            </a:r>
            <a:r>
              <a:rPr lang="da-DK" sz="1100" dirty="0"/>
              <a:t> C</a:t>
            </a:r>
            <a:r>
              <a:rPr lang="da-DK" sz="1100" noProof="0" dirty="0" err="1">
                <a:solidFill>
                  <a:schemeClr val="tx1"/>
                </a:solidFill>
              </a:rPr>
              <a:t>oncrete</a:t>
            </a:r>
            <a:r>
              <a:rPr lang="da-DK" sz="1100" noProof="0" dirty="0">
                <a:solidFill>
                  <a:schemeClr val="tx1"/>
                </a:solidFill>
              </a:rPr>
              <a:t> Wall</a:t>
            </a:r>
            <a:endParaRPr lang="en-US" sz="11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31F9DDC-78B6-476F-A0D1-0C18174A521A}"/>
              </a:ext>
            </a:extLst>
          </p:cNvPr>
          <p:cNvSpPr/>
          <p:nvPr/>
        </p:nvSpPr>
        <p:spPr>
          <a:xfrm>
            <a:off x="2498501" y="4209092"/>
            <a:ext cx="320664" cy="31293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B66F6F3-00B8-4404-913A-C78563F09688}"/>
              </a:ext>
            </a:extLst>
          </p:cNvPr>
          <p:cNvSpPr txBox="1"/>
          <p:nvPr/>
        </p:nvSpPr>
        <p:spPr>
          <a:xfrm>
            <a:off x="2271605" y="4528083"/>
            <a:ext cx="9942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Wall_02</a:t>
            </a:r>
            <a:endParaRPr lang="en-US" sz="1100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85CA27C-6006-4CC1-9F06-6D8774D172A4}"/>
              </a:ext>
            </a:extLst>
          </p:cNvPr>
          <p:cNvCxnSpPr>
            <a:cxnSpLocks/>
            <a:stCxn id="71" idx="2"/>
            <a:endCxn id="75" idx="6"/>
          </p:cNvCxnSpPr>
          <p:nvPr/>
        </p:nvCxnSpPr>
        <p:spPr>
          <a:xfrm flipH="1">
            <a:off x="2819165" y="3924204"/>
            <a:ext cx="1037598" cy="441354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B567EFF-71A2-4414-9DD9-792E1F557A62}"/>
              </a:ext>
            </a:extLst>
          </p:cNvPr>
          <p:cNvSpPr txBox="1"/>
          <p:nvPr/>
        </p:nvSpPr>
        <p:spPr>
          <a:xfrm>
            <a:off x="2954885" y="3947482"/>
            <a:ext cx="5429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>
                <a:solidFill>
                  <a:schemeClr val="bg1">
                    <a:lumMod val="65000"/>
                  </a:schemeClr>
                </a:solidFill>
              </a:rPr>
              <a:t>type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94E616A-8B7B-4EC6-950D-B6A1852E9716}"/>
              </a:ext>
            </a:extLst>
          </p:cNvPr>
          <p:cNvSpPr/>
          <p:nvPr/>
        </p:nvSpPr>
        <p:spPr>
          <a:xfrm>
            <a:off x="3211546" y="4650480"/>
            <a:ext cx="320664" cy="31293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4A3F543-7AC0-4AC7-A69D-EE20691DA18C}"/>
              </a:ext>
            </a:extLst>
          </p:cNvPr>
          <p:cNvSpPr txBox="1"/>
          <p:nvPr/>
        </p:nvSpPr>
        <p:spPr>
          <a:xfrm>
            <a:off x="2984650" y="4969471"/>
            <a:ext cx="9942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Wall_09</a:t>
            </a:r>
            <a:endParaRPr lang="en-US" sz="1100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E707624-0C85-4762-BADC-3F7F51167A81}"/>
              </a:ext>
            </a:extLst>
          </p:cNvPr>
          <p:cNvCxnSpPr>
            <a:cxnSpLocks/>
            <a:stCxn id="71" idx="3"/>
            <a:endCxn id="81" idx="7"/>
          </p:cNvCxnSpPr>
          <p:nvPr/>
        </p:nvCxnSpPr>
        <p:spPr>
          <a:xfrm flipH="1">
            <a:off x="3485250" y="4034841"/>
            <a:ext cx="418473" cy="661467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147B990-7912-4383-86E1-7DDB16354FA1}"/>
              </a:ext>
            </a:extLst>
          </p:cNvPr>
          <p:cNvSpPr txBox="1"/>
          <p:nvPr/>
        </p:nvSpPr>
        <p:spPr>
          <a:xfrm>
            <a:off x="4394184" y="2353133"/>
            <a:ext cx="1191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has_lokation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8283A83-1CED-417A-A3F4-323F50DF105B}"/>
              </a:ext>
            </a:extLst>
          </p:cNvPr>
          <p:cNvSpPr/>
          <p:nvPr/>
        </p:nvSpPr>
        <p:spPr>
          <a:xfrm>
            <a:off x="5858317" y="2441237"/>
            <a:ext cx="320664" cy="31293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F7FE53-2355-4235-9665-6F5B22A2FD8E}"/>
              </a:ext>
            </a:extLst>
          </p:cNvPr>
          <p:cNvSpPr txBox="1"/>
          <p:nvPr/>
        </p:nvSpPr>
        <p:spPr>
          <a:xfrm>
            <a:off x="6170348" y="2454681"/>
            <a:ext cx="9450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Location A0</a:t>
            </a:r>
            <a:endParaRPr lang="en-US" sz="1100" dirty="0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2155367-D1C0-4003-A639-71BAAF99BD4E}"/>
              </a:ext>
            </a:extLst>
          </p:cNvPr>
          <p:cNvCxnSpPr>
            <a:cxnSpLocks/>
            <a:stCxn id="55" idx="6"/>
            <a:endCxn id="103" idx="2"/>
          </p:cNvCxnSpPr>
          <p:nvPr/>
        </p:nvCxnSpPr>
        <p:spPr>
          <a:xfrm flipV="1">
            <a:off x="3974229" y="2597703"/>
            <a:ext cx="1884088" cy="143297"/>
          </a:xfrm>
          <a:prstGeom prst="line">
            <a:avLst/>
          </a:prstGeom>
          <a:ln>
            <a:solidFill>
              <a:srgbClr val="4BC1C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D7FC2DB-593E-408D-B2E3-E99CDE4612FA}"/>
              </a:ext>
            </a:extLst>
          </p:cNvPr>
          <p:cNvCxnSpPr>
            <a:cxnSpLocks/>
            <a:stCxn id="103" idx="3"/>
            <a:endCxn id="56" idx="7"/>
          </p:cNvCxnSpPr>
          <p:nvPr/>
        </p:nvCxnSpPr>
        <p:spPr>
          <a:xfrm flipH="1">
            <a:off x="5262018" y="2708340"/>
            <a:ext cx="643259" cy="698266"/>
          </a:xfrm>
          <a:prstGeom prst="line">
            <a:avLst/>
          </a:prstGeom>
          <a:ln>
            <a:solidFill>
              <a:srgbClr val="4BC1C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6748A050-190D-449C-979D-17DE66737E29}"/>
              </a:ext>
            </a:extLst>
          </p:cNvPr>
          <p:cNvSpPr txBox="1"/>
          <p:nvPr/>
        </p:nvSpPr>
        <p:spPr>
          <a:xfrm>
            <a:off x="5287057" y="3021340"/>
            <a:ext cx="1191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has_element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4E672D0-F075-490A-85EC-12A704BD99D1}"/>
              </a:ext>
            </a:extLst>
          </p:cNvPr>
          <p:cNvSpPr/>
          <p:nvPr/>
        </p:nvSpPr>
        <p:spPr>
          <a:xfrm>
            <a:off x="2132940" y="3138804"/>
            <a:ext cx="320664" cy="31293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6734F1E-913C-47AC-9072-F92B472A40C1}"/>
              </a:ext>
            </a:extLst>
          </p:cNvPr>
          <p:cNvSpPr txBox="1"/>
          <p:nvPr/>
        </p:nvSpPr>
        <p:spPr>
          <a:xfrm>
            <a:off x="1264384" y="3141152"/>
            <a:ext cx="10211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/>
              <a:t>Location B0</a:t>
            </a:r>
            <a:endParaRPr lang="en-US" sz="1100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5BD087F-3CBC-48EC-8F96-B4D4E483A7C5}"/>
              </a:ext>
            </a:extLst>
          </p:cNvPr>
          <p:cNvCxnSpPr>
            <a:cxnSpLocks/>
            <a:stCxn id="90" idx="4"/>
            <a:endCxn id="75" idx="1"/>
          </p:cNvCxnSpPr>
          <p:nvPr/>
        </p:nvCxnSpPr>
        <p:spPr>
          <a:xfrm>
            <a:off x="2293272" y="3451735"/>
            <a:ext cx="252189" cy="803185"/>
          </a:xfrm>
          <a:prstGeom prst="line">
            <a:avLst/>
          </a:prstGeom>
          <a:ln>
            <a:solidFill>
              <a:srgbClr val="4BC1C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F07FCAB-2A6D-4D7E-AEF5-087E29AF556C}"/>
              </a:ext>
            </a:extLst>
          </p:cNvPr>
          <p:cNvSpPr txBox="1"/>
          <p:nvPr/>
        </p:nvSpPr>
        <p:spPr>
          <a:xfrm>
            <a:off x="1392881" y="3750885"/>
            <a:ext cx="1191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chemeClr val="bg1">
                    <a:lumMod val="65000"/>
                  </a:schemeClr>
                </a:solidFill>
              </a:rPr>
              <a:t>has_element</a:t>
            </a:r>
            <a:endParaRPr lang="en-GB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87C23FD-8245-4B41-BDF5-BFF760AD4B67}"/>
              </a:ext>
            </a:extLst>
          </p:cNvPr>
          <p:cNvSpPr txBox="1"/>
          <p:nvPr/>
        </p:nvSpPr>
        <p:spPr>
          <a:xfrm>
            <a:off x="2359225" y="2633905"/>
            <a:ext cx="1191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has_location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8F4DC0C-E1A8-442D-834D-00C79933CF4D}"/>
              </a:ext>
            </a:extLst>
          </p:cNvPr>
          <p:cNvCxnSpPr>
            <a:cxnSpLocks/>
            <a:stCxn id="55" idx="2"/>
            <a:endCxn id="90" idx="6"/>
          </p:cNvCxnSpPr>
          <p:nvPr/>
        </p:nvCxnSpPr>
        <p:spPr>
          <a:xfrm flipH="1">
            <a:off x="2453604" y="2741000"/>
            <a:ext cx="1199961" cy="554270"/>
          </a:xfrm>
          <a:prstGeom prst="line">
            <a:avLst/>
          </a:prstGeom>
          <a:ln>
            <a:solidFill>
              <a:srgbClr val="4BC1C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09DB70B0-57EF-4ED5-9E1E-C45C263F7054}"/>
              </a:ext>
            </a:extLst>
          </p:cNvPr>
          <p:cNvSpPr/>
          <p:nvPr/>
        </p:nvSpPr>
        <p:spPr>
          <a:xfrm>
            <a:off x="8662541" y="2358352"/>
            <a:ext cx="320664" cy="31293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74C33B3-2545-404D-9746-1606F79AEA4B}"/>
              </a:ext>
            </a:extLst>
          </p:cNvPr>
          <p:cNvSpPr txBox="1"/>
          <p:nvPr/>
        </p:nvSpPr>
        <p:spPr>
          <a:xfrm>
            <a:off x="8981414" y="2391496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Zones</a:t>
            </a:r>
            <a:endParaRPr lang="en-US" sz="1100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3E56920-FD0A-41D6-9B26-E12D98A39B4C}"/>
              </a:ext>
            </a:extLst>
          </p:cNvPr>
          <p:cNvSpPr/>
          <p:nvPr/>
        </p:nvSpPr>
        <p:spPr>
          <a:xfrm>
            <a:off x="8673424" y="2768731"/>
            <a:ext cx="320664" cy="312931"/>
          </a:xfrm>
          <a:prstGeom prst="ellipse">
            <a:avLst/>
          </a:prstGeom>
          <a:solidFill>
            <a:srgbClr val="58C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6047B7-8582-4E38-91CA-984ADFD57A7D}"/>
              </a:ext>
            </a:extLst>
          </p:cNvPr>
          <p:cNvSpPr txBox="1"/>
          <p:nvPr/>
        </p:nvSpPr>
        <p:spPr>
          <a:xfrm>
            <a:off x="8992297" y="2801875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Elements</a:t>
            </a:r>
            <a:endParaRPr lang="en-US" sz="1100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36CC0BE6-7E6D-498F-894F-F60D91126C90}"/>
              </a:ext>
            </a:extLst>
          </p:cNvPr>
          <p:cNvSpPr/>
          <p:nvPr/>
        </p:nvSpPr>
        <p:spPr>
          <a:xfrm>
            <a:off x="9846327" y="2358352"/>
            <a:ext cx="320664" cy="312931"/>
          </a:xfrm>
          <a:prstGeom prst="ellipse">
            <a:avLst/>
          </a:prstGeom>
          <a:solidFill>
            <a:srgbClr val="65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AD9695C-4C62-4C5A-9ABD-0E1F6597FB53}"/>
              </a:ext>
            </a:extLst>
          </p:cNvPr>
          <p:cNvSpPr txBox="1"/>
          <p:nvPr/>
        </p:nvSpPr>
        <p:spPr>
          <a:xfrm>
            <a:off x="10165200" y="2391496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/>
              <a:t>Types</a:t>
            </a:r>
            <a:endParaRPr lang="en-US" sz="11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6C4E88B-1837-4CAD-938A-A82C58549540}"/>
              </a:ext>
            </a:extLst>
          </p:cNvPr>
          <p:cNvSpPr txBox="1"/>
          <p:nvPr/>
        </p:nvSpPr>
        <p:spPr>
          <a:xfrm>
            <a:off x="5668076" y="3998158"/>
            <a:ext cx="9942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area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9B33968-2A95-40C2-9B92-47614F22149F}"/>
              </a:ext>
            </a:extLst>
          </p:cNvPr>
          <p:cNvCxnSpPr>
            <a:cxnSpLocks/>
            <a:stCxn id="89" idx="1"/>
          </p:cNvCxnSpPr>
          <p:nvPr/>
        </p:nvCxnSpPr>
        <p:spPr>
          <a:xfrm flipH="1" flipV="1">
            <a:off x="4130467" y="4034841"/>
            <a:ext cx="857847" cy="158328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07688CB7-5D53-4285-AF8A-9098B7C12947}"/>
              </a:ext>
            </a:extLst>
          </p:cNvPr>
          <p:cNvSpPr txBox="1"/>
          <p:nvPr/>
        </p:nvSpPr>
        <p:spPr>
          <a:xfrm>
            <a:off x="4714458" y="4794966"/>
            <a:ext cx="9942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has_activity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CCB68B3-393D-4979-B10B-682D20FEF27C}"/>
              </a:ext>
            </a:extLst>
          </p:cNvPr>
          <p:cNvSpPr/>
          <p:nvPr/>
        </p:nvSpPr>
        <p:spPr>
          <a:xfrm>
            <a:off x="4941354" y="5572293"/>
            <a:ext cx="320664" cy="312931"/>
          </a:xfrm>
          <a:prstGeom prst="ellipse">
            <a:avLst/>
          </a:prstGeom>
          <a:solidFill>
            <a:schemeClr val="accent5">
              <a:lumMod val="50000"/>
              <a:lumOff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F7EBD1C-2E8F-4906-88B3-19B19B4A723E}"/>
              </a:ext>
            </a:extLst>
          </p:cNvPr>
          <p:cNvSpPr txBox="1"/>
          <p:nvPr/>
        </p:nvSpPr>
        <p:spPr>
          <a:xfrm>
            <a:off x="4714458" y="5891284"/>
            <a:ext cx="13815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 err="1">
                <a:solidFill>
                  <a:schemeClr val="tx1"/>
                </a:solidFill>
              </a:rPr>
              <a:t>Concrete</a:t>
            </a:r>
            <a:r>
              <a:rPr lang="da-DK" sz="1100" noProof="0" dirty="0">
                <a:solidFill>
                  <a:schemeClr val="tx1"/>
                </a:solidFill>
              </a:rPr>
              <a:t> Cast </a:t>
            </a:r>
            <a:r>
              <a:rPr lang="da-DK" sz="1100" noProof="0" dirty="0" err="1">
                <a:solidFill>
                  <a:schemeClr val="tx1"/>
                </a:solidFill>
              </a:rPr>
              <a:t>Insitu</a:t>
            </a:r>
            <a:r>
              <a:rPr lang="da-DK" sz="1100" noProof="0" dirty="0">
                <a:solidFill>
                  <a:schemeClr val="tx1"/>
                </a:solidFill>
              </a:rPr>
              <a:t> Wall</a:t>
            </a:r>
            <a:endParaRPr lang="en-US" sz="11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145C783-BC42-45BB-B331-BEADC07969D1}"/>
              </a:ext>
            </a:extLst>
          </p:cNvPr>
          <p:cNvSpPr/>
          <p:nvPr/>
        </p:nvSpPr>
        <p:spPr>
          <a:xfrm>
            <a:off x="3839311" y="5409361"/>
            <a:ext cx="320664" cy="312931"/>
          </a:xfrm>
          <a:prstGeom prst="ellipse">
            <a:avLst/>
          </a:prstGeom>
          <a:solidFill>
            <a:schemeClr val="accent5">
              <a:lumMod val="50000"/>
              <a:lumOff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EF85DC4-7724-44A7-AF99-3AEA6D404443}"/>
              </a:ext>
            </a:extLst>
          </p:cNvPr>
          <p:cNvSpPr txBox="1"/>
          <p:nvPr/>
        </p:nvSpPr>
        <p:spPr>
          <a:xfrm>
            <a:off x="3459569" y="5716235"/>
            <a:ext cx="13815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 err="1">
                <a:solidFill>
                  <a:schemeClr val="tx1"/>
                </a:solidFill>
              </a:rPr>
              <a:t>Formwork</a:t>
            </a:r>
            <a:r>
              <a:rPr lang="da-DK" sz="1100" noProof="0" dirty="0">
                <a:solidFill>
                  <a:schemeClr val="tx1"/>
                </a:solidFill>
              </a:rPr>
              <a:t> Assembly </a:t>
            </a:r>
            <a:r>
              <a:rPr lang="da-DK" sz="1100" noProof="0" dirty="0" err="1">
                <a:solidFill>
                  <a:schemeClr val="tx1"/>
                </a:solidFill>
              </a:rPr>
              <a:t>Insitu</a:t>
            </a:r>
            <a:r>
              <a:rPr lang="da-DK" sz="1100" noProof="0" dirty="0">
                <a:solidFill>
                  <a:schemeClr val="tx1"/>
                </a:solidFill>
              </a:rPr>
              <a:t> Wall</a:t>
            </a:r>
            <a:endParaRPr lang="en-US" sz="1100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BC0FC3F-A671-490E-9D57-1B3953197090}"/>
              </a:ext>
            </a:extLst>
          </p:cNvPr>
          <p:cNvCxnSpPr>
            <a:cxnSpLocks/>
            <a:stCxn id="100" idx="0"/>
          </p:cNvCxnSpPr>
          <p:nvPr/>
        </p:nvCxnSpPr>
        <p:spPr>
          <a:xfrm flipV="1">
            <a:off x="3999643" y="4080669"/>
            <a:ext cx="17452" cy="1328692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AAF0569C-C433-4683-9EC5-1790054FEB3F}"/>
              </a:ext>
            </a:extLst>
          </p:cNvPr>
          <p:cNvSpPr txBox="1"/>
          <p:nvPr/>
        </p:nvSpPr>
        <p:spPr>
          <a:xfrm>
            <a:off x="3778866" y="4986320"/>
            <a:ext cx="9942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has_aktivitet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E5B06C4-D5FB-4C53-9EF7-E25BCB3DEDD4}"/>
              </a:ext>
            </a:extLst>
          </p:cNvPr>
          <p:cNvSpPr/>
          <p:nvPr/>
        </p:nvSpPr>
        <p:spPr>
          <a:xfrm>
            <a:off x="9857210" y="2768731"/>
            <a:ext cx="320664" cy="312931"/>
          </a:xfrm>
          <a:prstGeom prst="ellipse">
            <a:avLst/>
          </a:prstGeom>
          <a:solidFill>
            <a:srgbClr val="32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F5AFDB7-99C5-42BF-8177-8BD592D9FA1A}"/>
              </a:ext>
            </a:extLst>
          </p:cNvPr>
          <p:cNvSpPr txBox="1"/>
          <p:nvPr/>
        </p:nvSpPr>
        <p:spPr>
          <a:xfrm>
            <a:off x="10176083" y="2801875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 err="1">
                <a:solidFill>
                  <a:schemeClr val="tx1"/>
                </a:solidFill>
              </a:rPr>
              <a:t>Activities</a:t>
            </a:r>
            <a:endParaRPr lang="en-US" sz="1100" dirty="0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CBDFA9F3-884B-43DA-BF72-9024AB05B7D6}"/>
              </a:ext>
            </a:extLst>
          </p:cNvPr>
          <p:cNvSpPr/>
          <p:nvPr/>
        </p:nvSpPr>
        <p:spPr>
          <a:xfrm rot="6209765">
            <a:off x="4348456" y="3081022"/>
            <a:ext cx="3412990" cy="2214682"/>
          </a:xfrm>
          <a:prstGeom prst="arc">
            <a:avLst>
              <a:gd name="adj1" fmla="val 10160667"/>
              <a:gd name="adj2" fmla="val 15235845"/>
            </a:avLst>
          </a:prstGeom>
          <a:ln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701AB1D-A5D6-4652-A9D9-ABEF91B2E724}"/>
              </a:ext>
            </a:extLst>
          </p:cNvPr>
          <p:cNvSpPr txBox="1"/>
          <p:nvPr/>
        </p:nvSpPr>
        <p:spPr>
          <a:xfrm>
            <a:off x="7254978" y="3209373"/>
            <a:ext cx="1191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in_location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5FA4FB0-9B39-4CC0-A7CD-7C0A61413D89}"/>
              </a:ext>
            </a:extLst>
          </p:cNvPr>
          <p:cNvSpPr/>
          <p:nvPr/>
        </p:nvSpPr>
        <p:spPr>
          <a:xfrm>
            <a:off x="7003517" y="4124073"/>
            <a:ext cx="320664" cy="31293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A625AF3-4FA9-4685-A9E2-10E9A1B58200}"/>
              </a:ext>
            </a:extLst>
          </p:cNvPr>
          <p:cNvSpPr txBox="1"/>
          <p:nvPr/>
        </p:nvSpPr>
        <p:spPr>
          <a:xfrm>
            <a:off x="7313215" y="4091136"/>
            <a:ext cx="15531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 err="1">
                <a:solidFill>
                  <a:schemeClr val="tx1"/>
                </a:solidFill>
              </a:rPr>
              <a:t>Concrete</a:t>
            </a:r>
            <a:r>
              <a:rPr lang="da-DK" sz="1100" noProof="0" dirty="0">
                <a:solidFill>
                  <a:schemeClr val="tx1"/>
                </a:solidFill>
              </a:rPr>
              <a:t> Cast </a:t>
            </a:r>
            <a:r>
              <a:rPr lang="da-DK" sz="1100" noProof="0" dirty="0" err="1">
                <a:solidFill>
                  <a:schemeClr val="tx1"/>
                </a:solidFill>
              </a:rPr>
              <a:t>Insitu</a:t>
            </a:r>
            <a:r>
              <a:rPr lang="da-DK" sz="1100" noProof="0" dirty="0">
                <a:solidFill>
                  <a:schemeClr val="tx1"/>
                </a:solidFill>
              </a:rPr>
              <a:t> Wall</a:t>
            </a:r>
            <a:r>
              <a:rPr lang="en-US" sz="1100" noProof="0" dirty="0"/>
              <a:t>_A0</a:t>
            </a:r>
            <a:endParaRPr lang="en-US" sz="1100" dirty="0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B6BABBB6-38E8-44E1-B95A-BEFF14AC0A13}"/>
              </a:ext>
            </a:extLst>
          </p:cNvPr>
          <p:cNvSpPr/>
          <p:nvPr/>
        </p:nvSpPr>
        <p:spPr>
          <a:xfrm rot="7112530">
            <a:off x="4324450" y="3162469"/>
            <a:ext cx="3410901" cy="2157653"/>
          </a:xfrm>
          <a:prstGeom prst="arc">
            <a:avLst>
              <a:gd name="adj1" fmla="val 15063064"/>
              <a:gd name="adj2" fmla="val 21445468"/>
            </a:avLst>
          </a:prstGeom>
          <a:ln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932C4B3-3E2A-4E6B-A4B9-D330FD5C4DDE}"/>
              </a:ext>
            </a:extLst>
          </p:cNvPr>
          <p:cNvSpPr txBox="1"/>
          <p:nvPr/>
        </p:nvSpPr>
        <p:spPr>
          <a:xfrm>
            <a:off x="6646414" y="5152301"/>
            <a:ext cx="13318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based_on_activity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90030C0-B4CB-449B-A19F-3C2ACBE16E38}"/>
              </a:ext>
            </a:extLst>
          </p:cNvPr>
          <p:cNvCxnSpPr>
            <a:cxnSpLocks/>
            <a:stCxn id="125" idx="1"/>
            <a:endCxn id="56" idx="6"/>
          </p:cNvCxnSpPr>
          <p:nvPr/>
        </p:nvCxnSpPr>
        <p:spPr>
          <a:xfrm flipH="1" flipV="1">
            <a:off x="5308978" y="3517244"/>
            <a:ext cx="1741499" cy="65265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8A978327-B3E4-4AF4-9C7A-10F373899FC2}"/>
              </a:ext>
            </a:extLst>
          </p:cNvPr>
          <p:cNvSpPr txBox="1"/>
          <p:nvPr/>
        </p:nvSpPr>
        <p:spPr>
          <a:xfrm>
            <a:off x="5852382" y="3730203"/>
            <a:ext cx="11069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har_element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34B86AA-D7BA-4E36-82AB-F8522AB29883}"/>
              </a:ext>
            </a:extLst>
          </p:cNvPr>
          <p:cNvSpPr/>
          <p:nvPr/>
        </p:nvSpPr>
        <p:spPr>
          <a:xfrm>
            <a:off x="8673424" y="3194044"/>
            <a:ext cx="320664" cy="312931"/>
          </a:xfrm>
          <a:prstGeom prst="ellipse">
            <a:avLst/>
          </a:prstGeom>
          <a:solidFill>
            <a:srgbClr val="98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2EC0CF8-9FFC-49E5-B9BA-15EFC69562A0}"/>
              </a:ext>
            </a:extLst>
          </p:cNvPr>
          <p:cNvSpPr txBox="1"/>
          <p:nvPr/>
        </p:nvSpPr>
        <p:spPr>
          <a:xfrm>
            <a:off x="8992297" y="3227188"/>
            <a:ext cx="24416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Location-</a:t>
            </a:r>
            <a:r>
              <a:rPr lang="da-DK" sz="1100" noProof="0" dirty="0" err="1">
                <a:solidFill>
                  <a:schemeClr val="tx1"/>
                </a:solidFill>
              </a:rPr>
              <a:t>divided</a:t>
            </a:r>
            <a:r>
              <a:rPr lang="da-DK" sz="1100" noProof="0" dirty="0">
                <a:solidFill>
                  <a:schemeClr val="tx1"/>
                </a:solidFill>
              </a:rPr>
              <a:t> </a:t>
            </a:r>
            <a:r>
              <a:rPr lang="da-DK" sz="1100" noProof="0" dirty="0" err="1">
                <a:solidFill>
                  <a:schemeClr val="tx1"/>
                </a:solidFill>
              </a:rPr>
              <a:t>activities</a:t>
            </a:r>
            <a:endParaRPr lang="en-US" sz="1100" dirty="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47F919F-04A2-41A7-8728-41F82FDE5A3A}"/>
              </a:ext>
            </a:extLst>
          </p:cNvPr>
          <p:cNvCxnSpPr>
            <a:cxnSpLocks/>
            <a:stCxn id="125" idx="5"/>
          </p:cNvCxnSpPr>
          <p:nvPr/>
        </p:nvCxnSpPr>
        <p:spPr>
          <a:xfrm>
            <a:off x="7277221" y="4391176"/>
            <a:ext cx="959267" cy="595144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ED054E59-BE2E-446A-A590-CC9657AFA8A0}"/>
              </a:ext>
            </a:extLst>
          </p:cNvPr>
          <p:cNvSpPr txBox="1"/>
          <p:nvPr/>
        </p:nvSpPr>
        <p:spPr>
          <a:xfrm>
            <a:off x="7914223" y="4511058"/>
            <a:ext cx="804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duration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9AA83AA9-1359-403E-94C2-32BF10B64E7F}"/>
              </a:ext>
            </a:extLst>
          </p:cNvPr>
          <p:cNvSpPr/>
          <p:nvPr/>
        </p:nvSpPr>
        <p:spPr>
          <a:xfrm>
            <a:off x="8294943" y="4937940"/>
            <a:ext cx="847235" cy="312931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a-DK" sz="900" b="1" noProof="0" dirty="0">
                <a:solidFill>
                  <a:schemeClr val="accent6"/>
                </a:solidFill>
              </a:rPr>
              <a:t>”2.28 h”</a:t>
            </a:r>
            <a:endParaRPr lang="en-US" sz="900" b="1" noProof="0" dirty="0" err="1">
              <a:solidFill>
                <a:schemeClr val="accent6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588890-724C-4E89-B060-AFB4F51FE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428" y="7233075"/>
            <a:ext cx="10175106" cy="4011516"/>
          </a:xfrm>
          <a:prstGeom prst="rect">
            <a:avLst/>
          </a:prstGeom>
        </p:spPr>
      </p:pic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9B276986-A8F1-4CEE-8A6D-CF00A6B9D1FC}"/>
              </a:ext>
            </a:extLst>
          </p:cNvPr>
          <p:cNvSpPr/>
          <p:nvPr/>
        </p:nvSpPr>
        <p:spPr>
          <a:xfrm>
            <a:off x="7089012" y="6056263"/>
            <a:ext cx="847235" cy="312931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a-DK" sz="900" b="1" noProof="0" dirty="0">
                <a:solidFill>
                  <a:schemeClr val="accent6"/>
                </a:solidFill>
              </a:rPr>
              <a:t>”0.114 </a:t>
            </a:r>
            <a:r>
              <a:rPr lang="da-DK" sz="900" b="1" dirty="0">
                <a:solidFill>
                  <a:schemeClr val="accent6"/>
                </a:solidFill>
              </a:rPr>
              <a:t>h/m2</a:t>
            </a:r>
            <a:r>
              <a:rPr lang="da-DK" sz="900" b="1" noProof="0" dirty="0">
                <a:solidFill>
                  <a:schemeClr val="accent6"/>
                </a:solidFill>
              </a:rPr>
              <a:t>”</a:t>
            </a:r>
            <a:endParaRPr lang="en-US" sz="900" b="1" noProof="0" dirty="0" err="1">
              <a:solidFill>
                <a:schemeClr val="accent6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516C96B-E5D0-4C3C-87DB-5E8882EE8B8A}"/>
              </a:ext>
            </a:extLst>
          </p:cNvPr>
          <p:cNvCxnSpPr>
            <a:cxnSpLocks/>
            <a:stCxn id="127" idx="2"/>
            <a:endCxn id="110" idx="1"/>
          </p:cNvCxnSpPr>
          <p:nvPr/>
        </p:nvCxnSpPr>
        <p:spPr>
          <a:xfrm>
            <a:off x="5284301" y="5772264"/>
            <a:ext cx="1804711" cy="44046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9C188CE-DBFA-42A1-A9AF-11544AF592F0}"/>
              </a:ext>
            </a:extLst>
          </p:cNvPr>
          <p:cNvSpPr txBox="1"/>
          <p:nvPr/>
        </p:nvSpPr>
        <p:spPr>
          <a:xfrm>
            <a:off x="5968018" y="5833058"/>
            <a:ext cx="8043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time_consumption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35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5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4400" dirty="0" err="1"/>
              <a:t>RDFox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High performance knowledge graph and semantic reasoning engine</a:t>
            </a:r>
            <a:endParaRPr lang="en-US" dirty="0"/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523B1956-7486-4E96-B4CF-80BFF81D9889}"/>
              </a:ext>
            </a:extLst>
          </p:cNvPr>
          <p:cNvSpPr txBox="1">
            <a:spLocks/>
          </p:cNvSpPr>
          <p:nvPr/>
        </p:nvSpPr>
        <p:spPr>
          <a:xfrm>
            <a:off x="898974" y="1863348"/>
            <a:ext cx="1059725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1600" dirty="0"/>
              <a:t>Development of rules and automatic computing of knowledge </a:t>
            </a:r>
            <a:endParaRPr lang="en-US" sz="1600" dirty="0"/>
          </a:p>
        </p:txBody>
      </p:sp>
      <p:pic>
        <p:nvPicPr>
          <p:cNvPr id="7170" name="Picture 2" descr="RDFox, the first market ready high-performance in-memory knowledge graph and semantic reasoner. Designed at the University of Oxford for performance and scalability.">
            <a:extLst>
              <a:ext uri="{FF2B5EF4-FFF2-40B4-BE49-F238E27FC236}">
                <a16:creationId xmlns:a16="http://schemas.microsoft.com/office/drawing/2014/main" id="{9451DB9F-C7A6-48B0-B4CB-1DDDC6639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723" y="435450"/>
            <a:ext cx="2323389" cy="81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ube 40">
            <a:extLst>
              <a:ext uri="{FF2B5EF4-FFF2-40B4-BE49-F238E27FC236}">
                <a16:creationId xmlns:a16="http://schemas.microsoft.com/office/drawing/2014/main" id="{CCE20DF3-CDC5-4E13-91CD-443E05DB407E}"/>
              </a:ext>
            </a:extLst>
          </p:cNvPr>
          <p:cNvSpPr/>
          <p:nvPr/>
        </p:nvSpPr>
        <p:spPr>
          <a:xfrm>
            <a:off x="6984156" y="3576866"/>
            <a:ext cx="1904476" cy="426067"/>
          </a:xfrm>
          <a:prstGeom prst="cube">
            <a:avLst>
              <a:gd name="adj" fmla="val 14025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BE42C86-505C-4686-851C-F034AD1469EF}"/>
              </a:ext>
            </a:extLst>
          </p:cNvPr>
          <p:cNvSpPr/>
          <p:nvPr/>
        </p:nvSpPr>
        <p:spPr>
          <a:xfrm>
            <a:off x="898974" y="2491289"/>
            <a:ext cx="451938" cy="475594"/>
          </a:xfrm>
          <a:prstGeom prst="ellipse">
            <a:avLst/>
          </a:prstGeom>
          <a:noFill/>
          <a:ln w="57150">
            <a:solidFill>
              <a:srgbClr val="9CC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b="1" noProof="0" dirty="0">
                <a:solidFill>
                  <a:srgbClr val="9CC6CA"/>
                </a:solidFill>
              </a:rPr>
              <a:t>1</a:t>
            </a:r>
            <a:endParaRPr lang="en-US" sz="2000" b="1" noProof="0" dirty="0" err="1">
              <a:solidFill>
                <a:srgbClr val="9CC6CA"/>
              </a:solidFill>
            </a:endParaRP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9B16DE87-94B4-4DB9-8B98-7154D004AE60}"/>
              </a:ext>
            </a:extLst>
          </p:cNvPr>
          <p:cNvSpPr txBox="1">
            <a:spLocks/>
          </p:cNvSpPr>
          <p:nvPr/>
        </p:nvSpPr>
        <p:spPr>
          <a:xfrm>
            <a:off x="1531686" y="2575197"/>
            <a:ext cx="703424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Apply type properties to instances</a:t>
            </a:r>
            <a:endParaRPr lang="en-US" dirty="0"/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D28B6B3F-010B-4DEF-90D4-8E9E4AA07A39}"/>
              </a:ext>
            </a:extLst>
          </p:cNvPr>
          <p:cNvSpPr/>
          <p:nvPr/>
        </p:nvSpPr>
        <p:spPr>
          <a:xfrm>
            <a:off x="6984156" y="4405415"/>
            <a:ext cx="1179262" cy="876503"/>
          </a:xfrm>
          <a:prstGeom prst="cube">
            <a:avLst>
              <a:gd name="adj" fmla="val 6076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3020ADF1-CB33-4171-8537-6774D5CFE149}"/>
              </a:ext>
            </a:extLst>
          </p:cNvPr>
          <p:cNvSpPr/>
          <p:nvPr/>
        </p:nvSpPr>
        <p:spPr>
          <a:xfrm>
            <a:off x="8599596" y="4284617"/>
            <a:ext cx="1678614" cy="876503"/>
          </a:xfrm>
          <a:prstGeom prst="cube">
            <a:avLst>
              <a:gd name="adj" fmla="val 6076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616D64BD-687C-4F62-91E3-D7E9D81DAB03}"/>
              </a:ext>
            </a:extLst>
          </p:cNvPr>
          <p:cNvSpPr/>
          <p:nvPr/>
        </p:nvSpPr>
        <p:spPr>
          <a:xfrm>
            <a:off x="1284475" y="4005278"/>
            <a:ext cx="2408070" cy="876503"/>
          </a:xfrm>
          <a:prstGeom prst="cube">
            <a:avLst>
              <a:gd name="adj" fmla="val 6076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EB30F574-2A59-40BE-8DC1-AC69FBB8C803}"/>
              </a:ext>
            </a:extLst>
          </p:cNvPr>
          <p:cNvSpPr txBox="1">
            <a:spLocks/>
          </p:cNvSpPr>
          <p:nvPr/>
        </p:nvSpPr>
        <p:spPr>
          <a:xfrm>
            <a:off x="1938992" y="4309124"/>
            <a:ext cx="107966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dirty="0"/>
              <a:t>"VBES240”</a:t>
            </a:r>
            <a:endParaRPr lang="en-US" sz="16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38511E1-A60F-4A0B-B3DA-CBD9DB1B80CA}"/>
              </a:ext>
            </a:extLst>
          </p:cNvPr>
          <p:cNvCxnSpPr>
            <a:cxnSpLocks/>
          </p:cNvCxnSpPr>
          <p:nvPr/>
        </p:nvCxnSpPr>
        <p:spPr>
          <a:xfrm flipV="1">
            <a:off x="4128723" y="4215865"/>
            <a:ext cx="2156574" cy="216369"/>
          </a:xfrm>
          <a:prstGeom prst="straightConnector1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ubtitle 2">
            <a:extLst>
              <a:ext uri="{FF2B5EF4-FFF2-40B4-BE49-F238E27FC236}">
                <a16:creationId xmlns:a16="http://schemas.microsoft.com/office/drawing/2014/main" id="{6285C5BE-109E-4DCB-8334-FE37536CE091}"/>
              </a:ext>
            </a:extLst>
          </p:cNvPr>
          <p:cNvSpPr txBox="1">
            <a:spLocks/>
          </p:cNvSpPr>
          <p:nvPr/>
        </p:nvSpPr>
        <p:spPr>
          <a:xfrm>
            <a:off x="1284475" y="3176567"/>
            <a:ext cx="107966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b="1" dirty="0"/>
              <a:t>Wall type</a:t>
            </a:r>
            <a:endParaRPr lang="en-US" sz="1600" b="1" dirty="0"/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7BA88E21-92FA-4931-B66D-5C8C46D6A3DF}"/>
              </a:ext>
            </a:extLst>
          </p:cNvPr>
          <p:cNvSpPr txBox="1">
            <a:spLocks/>
          </p:cNvSpPr>
          <p:nvPr/>
        </p:nvSpPr>
        <p:spPr>
          <a:xfrm>
            <a:off x="7019995" y="3176567"/>
            <a:ext cx="315920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b="1" dirty="0"/>
              <a:t>Project </a:t>
            </a:r>
            <a:r>
              <a:rPr lang="da-DK" sz="1600" b="1" dirty="0" err="1"/>
              <a:t>instances</a:t>
            </a:r>
            <a:endParaRPr lang="en-US" sz="1600" b="1" dirty="0"/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396E7DAE-627B-4DB7-BE68-884B7BDCFAB1}"/>
              </a:ext>
            </a:extLst>
          </p:cNvPr>
          <p:cNvSpPr txBox="1">
            <a:spLocks/>
          </p:cNvSpPr>
          <p:nvPr/>
        </p:nvSpPr>
        <p:spPr>
          <a:xfrm>
            <a:off x="4667176" y="3691304"/>
            <a:ext cx="107966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dirty="0"/>
              <a:t>240 mm</a:t>
            </a:r>
            <a:endParaRPr lang="en-US" sz="1600" dirty="0"/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F870FE18-172F-4095-92FC-6F02FA59CB45}"/>
              </a:ext>
            </a:extLst>
          </p:cNvPr>
          <p:cNvSpPr txBox="1">
            <a:spLocks/>
          </p:cNvSpPr>
          <p:nvPr/>
        </p:nvSpPr>
        <p:spPr>
          <a:xfrm>
            <a:off x="4522816" y="4499634"/>
            <a:ext cx="193216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1600" dirty="0"/>
              <a:t>Prefabricated Wall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2A86F4A4-B540-4D40-8139-FBD8F0D6ABB6}"/>
              </a:ext>
            </a:extLst>
          </p:cNvPr>
          <p:cNvSpPr txBox="1">
            <a:spLocks/>
          </p:cNvSpPr>
          <p:nvPr/>
        </p:nvSpPr>
        <p:spPr>
          <a:xfrm>
            <a:off x="4240926" y="4993251"/>
            <a:ext cx="966919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dirty="0" err="1"/>
              <a:t>Density</a:t>
            </a:r>
            <a:endParaRPr lang="en-US" sz="1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E74114F-1C6E-4E66-9A88-FAD3F6972929}"/>
              </a:ext>
            </a:extLst>
          </p:cNvPr>
          <p:cNvSpPr/>
          <p:nvPr/>
        </p:nvSpPr>
        <p:spPr>
          <a:xfrm>
            <a:off x="623888" y="1696880"/>
            <a:ext cx="10944224" cy="4546756"/>
          </a:xfrm>
          <a:prstGeom prst="roundRect">
            <a:avLst>
              <a:gd name="adj" fmla="val 7814"/>
            </a:avLst>
          </a:prstGeom>
          <a:noFill/>
          <a:ln w="19050">
            <a:solidFill>
              <a:schemeClr val="accent3"/>
            </a:solidFill>
            <a:prstDash val="dash"/>
          </a:ln>
          <a:effectLst>
            <a:outerShdw blurRad="38100" sx="1000" sy="1000" algn="tl" rotWithShape="0">
              <a:prstClr val="black"/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b="1" dirty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5D6EB96-6F56-4A64-8D76-DDD839CA7DFB}"/>
              </a:ext>
            </a:extLst>
          </p:cNvPr>
          <p:cNvSpPr/>
          <p:nvPr/>
        </p:nvSpPr>
        <p:spPr>
          <a:xfrm>
            <a:off x="552003" y="7377062"/>
            <a:ext cx="10944224" cy="3256157"/>
          </a:xfrm>
          <a:prstGeom prst="roundRect">
            <a:avLst>
              <a:gd name="adj" fmla="val 7814"/>
            </a:avLst>
          </a:prstGeom>
          <a:noFill/>
          <a:ln w="19050">
            <a:solidFill>
              <a:schemeClr val="accent3"/>
            </a:solidFill>
            <a:prstDash val="dash"/>
          </a:ln>
          <a:effectLst>
            <a:outerShdw blurRad="38100" sx="1000" sy="1000" algn="tl" rotWithShape="0">
              <a:prstClr val="black"/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b="1" dirty="0" err="1">
              <a:solidFill>
                <a:schemeClr val="tx1"/>
              </a:solidFill>
            </a:endParaRP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27378231-3375-4F7D-BCDB-BF8CA9AD1FDC}"/>
              </a:ext>
            </a:extLst>
          </p:cNvPr>
          <p:cNvSpPr/>
          <p:nvPr/>
        </p:nvSpPr>
        <p:spPr>
          <a:xfrm>
            <a:off x="6912271" y="8734836"/>
            <a:ext cx="1904476" cy="426067"/>
          </a:xfrm>
          <a:prstGeom prst="cube">
            <a:avLst>
              <a:gd name="adj" fmla="val 14025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0965699-E5AD-492C-AB88-56F48F31766F}"/>
              </a:ext>
            </a:extLst>
          </p:cNvPr>
          <p:cNvSpPr/>
          <p:nvPr/>
        </p:nvSpPr>
        <p:spPr>
          <a:xfrm>
            <a:off x="827089" y="7649259"/>
            <a:ext cx="451938" cy="475594"/>
          </a:xfrm>
          <a:prstGeom prst="ellipse">
            <a:avLst/>
          </a:prstGeom>
          <a:noFill/>
          <a:ln w="57150">
            <a:solidFill>
              <a:srgbClr val="9CC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b="1" noProof="0" dirty="0">
                <a:solidFill>
                  <a:srgbClr val="9CC6CA"/>
                </a:solidFill>
              </a:rPr>
              <a:t>1</a:t>
            </a:r>
            <a:endParaRPr lang="en-US" sz="2000" b="1" noProof="0" dirty="0" err="1">
              <a:solidFill>
                <a:srgbClr val="9CC6CA"/>
              </a:solidFill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45C3452C-CE12-42A0-8A16-E3422111A44B}"/>
              </a:ext>
            </a:extLst>
          </p:cNvPr>
          <p:cNvSpPr txBox="1">
            <a:spLocks/>
          </p:cNvSpPr>
          <p:nvPr/>
        </p:nvSpPr>
        <p:spPr>
          <a:xfrm>
            <a:off x="1459801" y="7733167"/>
            <a:ext cx="703424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Apply type properties to instances</a:t>
            </a:r>
            <a:endParaRPr lang="en-US" dirty="0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B548268B-149E-473F-8D76-11F0796737FA}"/>
              </a:ext>
            </a:extLst>
          </p:cNvPr>
          <p:cNvSpPr/>
          <p:nvPr/>
        </p:nvSpPr>
        <p:spPr>
          <a:xfrm>
            <a:off x="6912271" y="9563385"/>
            <a:ext cx="1179262" cy="876503"/>
          </a:xfrm>
          <a:prstGeom prst="cube">
            <a:avLst>
              <a:gd name="adj" fmla="val 6076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47E9814A-5CAF-4921-A0C5-49256A164B83}"/>
              </a:ext>
            </a:extLst>
          </p:cNvPr>
          <p:cNvSpPr/>
          <p:nvPr/>
        </p:nvSpPr>
        <p:spPr>
          <a:xfrm>
            <a:off x="8527711" y="9442587"/>
            <a:ext cx="1678614" cy="876503"/>
          </a:xfrm>
          <a:prstGeom prst="cube">
            <a:avLst>
              <a:gd name="adj" fmla="val 6076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8D4BAC19-51C3-4A54-961E-48D5345A5762}"/>
              </a:ext>
            </a:extLst>
          </p:cNvPr>
          <p:cNvSpPr/>
          <p:nvPr/>
        </p:nvSpPr>
        <p:spPr>
          <a:xfrm>
            <a:off x="1212590" y="9163248"/>
            <a:ext cx="2408070" cy="876503"/>
          </a:xfrm>
          <a:prstGeom prst="cube">
            <a:avLst>
              <a:gd name="adj" fmla="val 6076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0DC28935-3B49-41F7-B175-498DCE58DA12}"/>
              </a:ext>
            </a:extLst>
          </p:cNvPr>
          <p:cNvSpPr txBox="1">
            <a:spLocks/>
          </p:cNvSpPr>
          <p:nvPr/>
        </p:nvSpPr>
        <p:spPr>
          <a:xfrm>
            <a:off x="1867107" y="9467094"/>
            <a:ext cx="107966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dirty="0"/>
              <a:t>"VBES240”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A54710-F862-4AB4-9927-D0C7454D3B03}"/>
              </a:ext>
            </a:extLst>
          </p:cNvPr>
          <p:cNvCxnSpPr>
            <a:cxnSpLocks/>
          </p:cNvCxnSpPr>
          <p:nvPr/>
        </p:nvCxnSpPr>
        <p:spPr>
          <a:xfrm flipV="1">
            <a:off x="4056838" y="9373835"/>
            <a:ext cx="2156574" cy="216369"/>
          </a:xfrm>
          <a:prstGeom prst="straightConnector1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btitle 2">
            <a:extLst>
              <a:ext uri="{FF2B5EF4-FFF2-40B4-BE49-F238E27FC236}">
                <a16:creationId xmlns:a16="http://schemas.microsoft.com/office/drawing/2014/main" id="{CB8BC100-81BC-4A6D-BA8A-F0F7ED34FECC}"/>
              </a:ext>
            </a:extLst>
          </p:cNvPr>
          <p:cNvSpPr txBox="1">
            <a:spLocks/>
          </p:cNvSpPr>
          <p:nvPr/>
        </p:nvSpPr>
        <p:spPr>
          <a:xfrm>
            <a:off x="1212590" y="8334537"/>
            <a:ext cx="107966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b="1" dirty="0"/>
              <a:t>Wall type</a:t>
            </a:r>
            <a:endParaRPr lang="en-US" sz="1600" b="1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1783710-1754-4AF0-8422-1E472F767B74}"/>
              </a:ext>
            </a:extLst>
          </p:cNvPr>
          <p:cNvSpPr txBox="1">
            <a:spLocks/>
          </p:cNvSpPr>
          <p:nvPr/>
        </p:nvSpPr>
        <p:spPr>
          <a:xfrm>
            <a:off x="6948110" y="8334537"/>
            <a:ext cx="315920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b="1" dirty="0"/>
              <a:t>Project </a:t>
            </a:r>
            <a:r>
              <a:rPr lang="da-DK" sz="1600" b="1" dirty="0" err="1"/>
              <a:t>instances</a:t>
            </a:r>
            <a:endParaRPr lang="en-US" sz="1600" b="1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F0E33214-ADC3-4B3C-B94E-35E705E68AA9}"/>
              </a:ext>
            </a:extLst>
          </p:cNvPr>
          <p:cNvSpPr txBox="1">
            <a:spLocks/>
          </p:cNvSpPr>
          <p:nvPr/>
        </p:nvSpPr>
        <p:spPr>
          <a:xfrm>
            <a:off x="4595291" y="8849274"/>
            <a:ext cx="107966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dirty="0"/>
              <a:t>240 mm</a:t>
            </a:r>
            <a:endParaRPr lang="en-US" sz="1600" dirty="0"/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5E8C39D2-19EA-44F6-BA49-37EDF320782C}"/>
              </a:ext>
            </a:extLst>
          </p:cNvPr>
          <p:cNvSpPr txBox="1">
            <a:spLocks/>
          </p:cNvSpPr>
          <p:nvPr/>
        </p:nvSpPr>
        <p:spPr>
          <a:xfrm>
            <a:off x="4450931" y="9657604"/>
            <a:ext cx="193216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1600" dirty="0"/>
              <a:t>Prefabricated Wall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61A4B91B-01FD-405A-A628-3AB6638328B4}"/>
              </a:ext>
            </a:extLst>
          </p:cNvPr>
          <p:cNvSpPr txBox="1">
            <a:spLocks/>
          </p:cNvSpPr>
          <p:nvPr/>
        </p:nvSpPr>
        <p:spPr>
          <a:xfrm>
            <a:off x="4169041" y="10151221"/>
            <a:ext cx="966919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dirty="0" err="1"/>
              <a:t>Density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198AF-E58F-4EC2-BB9B-F377C1AAF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6498" y="7437239"/>
            <a:ext cx="11004234" cy="33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40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5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be 52">
            <a:extLst>
              <a:ext uri="{FF2B5EF4-FFF2-40B4-BE49-F238E27FC236}">
                <a16:creationId xmlns:a16="http://schemas.microsoft.com/office/drawing/2014/main" id="{6D0FC7DE-E732-462C-ADBB-F2001CC6A4EA}"/>
              </a:ext>
            </a:extLst>
          </p:cNvPr>
          <p:cNvSpPr/>
          <p:nvPr/>
        </p:nvSpPr>
        <p:spPr>
          <a:xfrm>
            <a:off x="5714942" y="4001015"/>
            <a:ext cx="2408070" cy="876503"/>
          </a:xfrm>
          <a:prstGeom prst="cube">
            <a:avLst>
              <a:gd name="adj" fmla="val 6076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2DFEA84-8061-44C6-B956-90FD4B1C0E27}"/>
              </a:ext>
            </a:extLst>
          </p:cNvPr>
          <p:cNvSpPr/>
          <p:nvPr/>
        </p:nvSpPr>
        <p:spPr>
          <a:xfrm>
            <a:off x="623888" y="1696880"/>
            <a:ext cx="10944224" cy="4546756"/>
          </a:xfrm>
          <a:prstGeom prst="roundRect">
            <a:avLst>
              <a:gd name="adj" fmla="val 7814"/>
            </a:avLst>
          </a:prstGeom>
          <a:noFill/>
          <a:ln w="19050">
            <a:solidFill>
              <a:schemeClr val="accent3"/>
            </a:solidFill>
            <a:prstDash val="dash"/>
          </a:ln>
          <a:effectLst>
            <a:outerShdw blurRad="38100" sx="1000" sy="1000" algn="tl" rotWithShape="0">
              <a:prstClr val="black"/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b="1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4400" dirty="0" err="1"/>
              <a:t>RDFox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High performance knowledge graph and semantic reasoning engine</a:t>
            </a:r>
            <a:endParaRPr lang="en-US" dirty="0"/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523B1956-7486-4E96-B4CF-80BFF81D9889}"/>
              </a:ext>
            </a:extLst>
          </p:cNvPr>
          <p:cNvSpPr txBox="1">
            <a:spLocks/>
          </p:cNvSpPr>
          <p:nvPr/>
        </p:nvSpPr>
        <p:spPr>
          <a:xfrm>
            <a:off x="898974" y="1863348"/>
            <a:ext cx="1059725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1600" dirty="0"/>
              <a:t>Development of rules and automatic computing of knowledge </a:t>
            </a:r>
            <a:endParaRPr lang="en-US" sz="1600" dirty="0"/>
          </a:p>
        </p:txBody>
      </p:sp>
      <p:pic>
        <p:nvPicPr>
          <p:cNvPr id="7170" name="Picture 2" descr="RDFox, the first market ready high-performance in-memory knowledge graph and semantic reasoner. Designed at the University of Oxford for performance and scalability.">
            <a:extLst>
              <a:ext uri="{FF2B5EF4-FFF2-40B4-BE49-F238E27FC236}">
                <a16:creationId xmlns:a16="http://schemas.microsoft.com/office/drawing/2014/main" id="{9451DB9F-C7A6-48B0-B4CB-1DDDC6639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723" y="435450"/>
            <a:ext cx="2323389" cy="81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FBE42C86-505C-4686-851C-F034AD1469EF}"/>
              </a:ext>
            </a:extLst>
          </p:cNvPr>
          <p:cNvSpPr/>
          <p:nvPr/>
        </p:nvSpPr>
        <p:spPr>
          <a:xfrm>
            <a:off x="898974" y="2491289"/>
            <a:ext cx="451938" cy="475594"/>
          </a:xfrm>
          <a:prstGeom prst="ellipse">
            <a:avLst/>
          </a:prstGeom>
          <a:noFill/>
          <a:ln w="57150">
            <a:solidFill>
              <a:srgbClr val="9CC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b="1" dirty="0">
                <a:solidFill>
                  <a:srgbClr val="9CC6CA"/>
                </a:solidFill>
              </a:rPr>
              <a:t>2</a:t>
            </a:r>
            <a:endParaRPr lang="en-US" sz="2000" b="1" noProof="0" dirty="0" err="1">
              <a:solidFill>
                <a:srgbClr val="9CC6CA"/>
              </a:solidFill>
            </a:endParaRP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9B16DE87-94B4-4DB9-8B98-7154D004AE60}"/>
              </a:ext>
            </a:extLst>
          </p:cNvPr>
          <p:cNvSpPr txBox="1">
            <a:spLocks/>
          </p:cNvSpPr>
          <p:nvPr/>
        </p:nvSpPr>
        <p:spPr>
          <a:xfrm>
            <a:off x="1531686" y="2575197"/>
            <a:ext cx="703424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Weight calculation and wall splitting for crane operations</a:t>
            </a:r>
            <a:endParaRPr lang="en-US" dirty="0"/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616D64BD-687C-4F62-91E3-D7E9D81DAB03}"/>
              </a:ext>
            </a:extLst>
          </p:cNvPr>
          <p:cNvSpPr/>
          <p:nvPr/>
        </p:nvSpPr>
        <p:spPr>
          <a:xfrm>
            <a:off x="1284475" y="4005278"/>
            <a:ext cx="2408070" cy="876503"/>
          </a:xfrm>
          <a:prstGeom prst="cube">
            <a:avLst>
              <a:gd name="adj" fmla="val 6076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EB30F574-2A59-40BE-8DC1-AC69FBB8C803}"/>
              </a:ext>
            </a:extLst>
          </p:cNvPr>
          <p:cNvSpPr txBox="1">
            <a:spLocks/>
          </p:cNvSpPr>
          <p:nvPr/>
        </p:nvSpPr>
        <p:spPr>
          <a:xfrm>
            <a:off x="1938992" y="4309124"/>
            <a:ext cx="107966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dirty="0"/>
              <a:t>"VBES240”</a:t>
            </a:r>
            <a:endParaRPr lang="en-US" sz="16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38511E1-A60F-4A0B-B3DA-CBD9DB1B80CA}"/>
              </a:ext>
            </a:extLst>
          </p:cNvPr>
          <p:cNvCxnSpPr>
            <a:cxnSpLocks/>
          </p:cNvCxnSpPr>
          <p:nvPr/>
        </p:nvCxnSpPr>
        <p:spPr>
          <a:xfrm>
            <a:off x="1284475" y="4963672"/>
            <a:ext cx="2335025" cy="0"/>
          </a:xfrm>
          <a:prstGeom prst="straightConnector1">
            <a:avLst/>
          </a:prstGeom>
          <a:ln w="12700">
            <a:solidFill>
              <a:schemeClr val="tx1">
                <a:lumMod val="60000"/>
                <a:lumOff val="40000"/>
              </a:schemeClr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ubtitle 2">
            <a:extLst>
              <a:ext uri="{FF2B5EF4-FFF2-40B4-BE49-F238E27FC236}">
                <a16:creationId xmlns:a16="http://schemas.microsoft.com/office/drawing/2014/main" id="{6285C5BE-109E-4DCB-8334-FE37536CE091}"/>
              </a:ext>
            </a:extLst>
          </p:cNvPr>
          <p:cNvSpPr txBox="1">
            <a:spLocks/>
          </p:cNvSpPr>
          <p:nvPr/>
        </p:nvSpPr>
        <p:spPr>
          <a:xfrm>
            <a:off x="1284474" y="3176567"/>
            <a:ext cx="294183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b="1" dirty="0" err="1"/>
              <a:t>Weight</a:t>
            </a:r>
            <a:r>
              <a:rPr lang="da-DK" sz="1600" b="1" dirty="0"/>
              <a:t> = </a:t>
            </a:r>
            <a:r>
              <a:rPr lang="da-DK" sz="1600" b="1" dirty="0" err="1"/>
              <a:t>Density</a:t>
            </a:r>
            <a:r>
              <a:rPr lang="da-DK" sz="1600" b="1" dirty="0"/>
              <a:t> x </a:t>
            </a:r>
            <a:r>
              <a:rPr lang="da-DK" sz="1600" b="1" dirty="0" err="1"/>
              <a:t>volume</a:t>
            </a:r>
            <a:endParaRPr lang="en-US" sz="1600" b="1" dirty="0"/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7BA88E21-92FA-4931-B66D-5C8C46D6A3DF}"/>
              </a:ext>
            </a:extLst>
          </p:cNvPr>
          <p:cNvSpPr txBox="1">
            <a:spLocks/>
          </p:cNvSpPr>
          <p:nvPr/>
        </p:nvSpPr>
        <p:spPr>
          <a:xfrm>
            <a:off x="5642521" y="3176567"/>
            <a:ext cx="315920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b="1" dirty="0" err="1"/>
              <a:t>Crane</a:t>
            </a:r>
            <a:r>
              <a:rPr lang="da-DK" sz="1600" b="1" dirty="0"/>
              <a:t> </a:t>
            </a:r>
            <a:r>
              <a:rPr lang="da-DK" sz="1600" b="1" dirty="0" err="1"/>
              <a:t>Lifting</a:t>
            </a:r>
            <a:r>
              <a:rPr lang="da-DK" sz="1600" b="1" dirty="0"/>
              <a:t> = max 7t per </a:t>
            </a:r>
            <a:r>
              <a:rPr lang="da-DK" sz="1600" b="1" dirty="0" err="1"/>
              <a:t>crane</a:t>
            </a:r>
            <a:endParaRPr lang="en-US" sz="16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961AB2-291B-46D2-B598-9933F3F8E1F3}"/>
              </a:ext>
            </a:extLst>
          </p:cNvPr>
          <p:cNvCxnSpPr>
            <a:cxnSpLocks/>
          </p:cNvCxnSpPr>
          <p:nvPr/>
        </p:nvCxnSpPr>
        <p:spPr>
          <a:xfrm flipV="1">
            <a:off x="3689370" y="4896113"/>
            <a:ext cx="54866" cy="35721"/>
          </a:xfrm>
          <a:prstGeom prst="straightConnector1">
            <a:avLst/>
          </a:prstGeom>
          <a:ln w="12700">
            <a:solidFill>
              <a:schemeClr val="tx1">
                <a:lumMod val="60000"/>
                <a:lumOff val="40000"/>
              </a:schemeClr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59AECB-F684-4003-A861-3E2EDBB33FF5}"/>
              </a:ext>
            </a:extLst>
          </p:cNvPr>
          <p:cNvCxnSpPr>
            <a:cxnSpLocks/>
          </p:cNvCxnSpPr>
          <p:nvPr/>
        </p:nvCxnSpPr>
        <p:spPr>
          <a:xfrm flipV="1">
            <a:off x="3771432" y="4002933"/>
            <a:ext cx="0" cy="840734"/>
          </a:xfrm>
          <a:prstGeom prst="straightConnector1">
            <a:avLst/>
          </a:prstGeom>
          <a:ln w="12700">
            <a:solidFill>
              <a:schemeClr val="tx1">
                <a:lumMod val="60000"/>
                <a:lumOff val="40000"/>
              </a:schemeClr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ubtitle 2">
            <a:extLst>
              <a:ext uri="{FF2B5EF4-FFF2-40B4-BE49-F238E27FC236}">
                <a16:creationId xmlns:a16="http://schemas.microsoft.com/office/drawing/2014/main" id="{F7CC180D-5930-49D1-A764-7301F16D87F2}"/>
              </a:ext>
            </a:extLst>
          </p:cNvPr>
          <p:cNvSpPr txBox="1">
            <a:spLocks/>
          </p:cNvSpPr>
          <p:nvPr/>
        </p:nvSpPr>
        <p:spPr>
          <a:xfrm>
            <a:off x="1301022" y="5064165"/>
            <a:ext cx="2262770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050" dirty="0" err="1"/>
              <a:t>Weight</a:t>
            </a:r>
            <a:r>
              <a:rPr lang="da-DK" sz="1050" dirty="0"/>
              <a:t> = 20.194 t</a:t>
            </a:r>
            <a:endParaRPr lang="en-US" sz="105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AF7F96A-F16F-45C2-A4B9-DEC9D4C293CB}"/>
              </a:ext>
            </a:extLst>
          </p:cNvPr>
          <p:cNvCxnSpPr>
            <a:cxnSpLocks/>
          </p:cNvCxnSpPr>
          <p:nvPr/>
        </p:nvCxnSpPr>
        <p:spPr>
          <a:xfrm>
            <a:off x="6508702" y="3899880"/>
            <a:ext cx="0" cy="1078775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9C0F0D-19CA-4BC7-882E-4BE6CFD43576}"/>
              </a:ext>
            </a:extLst>
          </p:cNvPr>
          <p:cNvCxnSpPr>
            <a:cxnSpLocks/>
          </p:cNvCxnSpPr>
          <p:nvPr/>
        </p:nvCxnSpPr>
        <p:spPr>
          <a:xfrm>
            <a:off x="7301301" y="3899880"/>
            <a:ext cx="0" cy="1078775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be 51">
            <a:extLst>
              <a:ext uri="{FF2B5EF4-FFF2-40B4-BE49-F238E27FC236}">
                <a16:creationId xmlns:a16="http://schemas.microsoft.com/office/drawing/2014/main" id="{397F1E2C-305A-46ED-9464-368439F42E56}"/>
              </a:ext>
            </a:extLst>
          </p:cNvPr>
          <p:cNvSpPr/>
          <p:nvPr/>
        </p:nvSpPr>
        <p:spPr>
          <a:xfrm>
            <a:off x="8890174" y="4416914"/>
            <a:ext cx="821474" cy="876503"/>
          </a:xfrm>
          <a:prstGeom prst="cube">
            <a:avLst>
              <a:gd name="adj" fmla="val 6076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C2F3BEB1-417F-497B-9502-23FED1248E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5"/>
          <a:stretch/>
        </p:blipFill>
        <p:spPr>
          <a:xfrm flipH="1">
            <a:off x="7845837" y="3219150"/>
            <a:ext cx="4441367" cy="2870262"/>
          </a:xfrm>
          <a:prstGeom prst="rect">
            <a:avLst/>
          </a:prstGeom>
        </p:spPr>
      </p:pic>
      <p:sp>
        <p:nvSpPr>
          <p:cNvPr id="57" name="Subtitle 2">
            <a:extLst>
              <a:ext uri="{FF2B5EF4-FFF2-40B4-BE49-F238E27FC236}">
                <a16:creationId xmlns:a16="http://schemas.microsoft.com/office/drawing/2014/main" id="{296D9FE7-618D-42A4-BC53-7DE483AC931B}"/>
              </a:ext>
            </a:extLst>
          </p:cNvPr>
          <p:cNvSpPr txBox="1">
            <a:spLocks/>
          </p:cNvSpPr>
          <p:nvPr/>
        </p:nvSpPr>
        <p:spPr>
          <a:xfrm>
            <a:off x="6016315" y="4380695"/>
            <a:ext cx="31323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dirty="0"/>
              <a:t>7t</a:t>
            </a:r>
            <a:endParaRPr lang="en-US" sz="1600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FBF886E4-12F9-47CC-94C9-49C7FFDCE739}"/>
              </a:ext>
            </a:extLst>
          </p:cNvPr>
          <p:cNvSpPr txBox="1">
            <a:spLocks/>
          </p:cNvSpPr>
          <p:nvPr/>
        </p:nvSpPr>
        <p:spPr>
          <a:xfrm>
            <a:off x="6787931" y="4382721"/>
            <a:ext cx="31323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dirty="0"/>
              <a:t>7t</a:t>
            </a:r>
            <a:endParaRPr lang="en-US" sz="1600" dirty="0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B2457E3D-46E2-460E-99AF-05CA264F13E4}"/>
              </a:ext>
            </a:extLst>
          </p:cNvPr>
          <p:cNvSpPr txBox="1">
            <a:spLocks/>
          </p:cNvSpPr>
          <p:nvPr/>
        </p:nvSpPr>
        <p:spPr>
          <a:xfrm>
            <a:off x="7532605" y="4380694"/>
            <a:ext cx="31323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dirty="0"/>
              <a:t>7t</a:t>
            </a:r>
            <a:endParaRPr lang="en-US" sz="1600" dirty="0"/>
          </a:p>
        </p:txBody>
      </p:sp>
      <p:sp>
        <p:nvSpPr>
          <p:cNvPr id="61" name="Subtitle 2">
            <a:extLst>
              <a:ext uri="{FF2B5EF4-FFF2-40B4-BE49-F238E27FC236}">
                <a16:creationId xmlns:a16="http://schemas.microsoft.com/office/drawing/2014/main" id="{D2EBEB53-76D4-41E0-9D3C-DFC8FEE99B3B}"/>
              </a:ext>
            </a:extLst>
          </p:cNvPr>
          <p:cNvSpPr txBox="1">
            <a:spLocks/>
          </p:cNvSpPr>
          <p:nvPr/>
        </p:nvSpPr>
        <p:spPr>
          <a:xfrm>
            <a:off x="9146914" y="4774474"/>
            <a:ext cx="31323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dirty="0"/>
              <a:t>7t</a:t>
            </a:r>
            <a:endParaRPr lang="en-US" sz="16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4F27B91-7C44-4909-BDC6-4A8A7FDD28F2}"/>
              </a:ext>
            </a:extLst>
          </p:cNvPr>
          <p:cNvCxnSpPr>
            <a:cxnSpLocks/>
          </p:cNvCxnSpPr>
          <p:nvPr/>
        </p:nvCxnSpPr>
        <p:spPr>
          <a:xfrm flipV="1">
            <a:off x="4162615" y="4503804"/>
            <a:ext cx="1105386" cy="23007"/>
          </a:xfrm>
          <a:prstGeom prst="straightConnector1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A9967C4-A7B8-4B88-A9FF-87B6AF9068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30"/>
          <a:stretch/>
        </p:blipFill>
        <p:spPr>
          <a:xfrm>
            <a:off x="12192000" y="7792707"/>
            <a:ext cx="11051881" cy="38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65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5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be 52">
            <a:extLst>
              <a:ext uri="{FF2B5EF4-FFF2-40B4-BE49-F238E27FC236}">
                <a16:creationId xmlns:a16="http://schemas.microsoft.com/office/drawing/2014/main" id="{6D0FC7DE-E732-462C-ADBB-F2001CC6A4EA}"/>
              </a:ext>
            </a:extLst>
          </p:cNvPr>
          <p:cNvSpPr/>
          <p:nvPr/>
        </p:nvSpPr>
        <p:spPr>
          <a:xfrm>
            <a:off x="4766611" y="4653549"/>
            <a:ext cx="2408070" cy="876503"/>
          </a:xfrm>
          <a:prstGeom prst="cube">
            <a:avLst>
              <a:gd name="adj" fmla="val 6076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2DFEA84-8061-44C6-B956-90FD4B1C0E27}"/>
              </a:ext>
            </a:extLst>
          </p:cNvPr>
          <p:cNvSpPr/>
          <p:nvPr/>
        </p:nvSpPr>
        <p:spPr>
          <a:xfrm>
            <a:off x="623888" y="1696880"/>
            <a:ext cx="10944224" cy="4546756"/>
          </a:xfrm>
          <a:prstGeom prst="roundRect">
            <a:avLst>
              <a:gd name="adj" fmla="val 7814"/>
            </a:avLst>
          </a:prstGeom>
          <a:noFill/>
          <a:ln w="19050">
            <a:solidFill>
              <a:schemeClr val="accent3"/>
            </a:solidFill>
            <a:prstDash val="dash"/>
          </a:ln>
          <a:effectLst>
            <a:outerShdw blurRad="38100" sx="1000" sy="1000" algn="tl" rotWithShape="0">
              <a:prstClr val="black"/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b="1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4400" dirty="0" err="1"/>
              <a:t>RDFox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High performance knowledge graph and semantic reasoning engine</a:t>
            </a:r>
            <a:endParaRPr lang="en-US" dirty="0"/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523B1956-7486-4E96-B4CF-80BFF81D9889}"/>
              </a:ext>
            </a:extLst>
          </p:cNvPr>
          <p:cNvSpPr txBox="1">
            <a:spLocks/>
          </p:cNvSpPr>
          <p:nvPr/>
        </p:nvSpPr>
        <p:spPr>
          <a:xfrm>
            <a:off x="898974" y="1863348"/>
            <a:ext cx="1059725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1600" dirty="0"/>
              <a:t>Development of rules and automatic computing of knowledge </a:t>
            </a:r>
            <a:endParaRPr lang="en-US" sz="1600" dirty="0"/>
          </a:p>
        </p:txBody>
      </p:sp>
      <p:pic>
        <p:nvPicPr>
          <p:cNvPr id="7170" name="Picture 2" descr="RDFox, the first market ready high-performance in-memory knowledge graph and semantic reasoner. Designed at the University of Oxford for performance and scalability.">
            <a:extLst>
              <a:ext uri="{FF2B5EF4-FFF2-40B4-BE49-F238E27FC236}">
                <a16:creationId xmlns:a16="http://schemas.microsoft.com/office/drawing/2014/main" id="{9451DB9F-C7A6-48B0-B4CB-1DDDC6639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723" y="435450"/>
            <a:ext cx="2323389" cy="81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FBE42C86-505C-4686-851C-F034AD1469EF}"/>
              </a:ext>
            </a:extLst>
          </p:cNvPr>
          <p:cNvSpPr/>
          <p:nvPr/>
        </p:nvSpPr>
        <p:spPr>
          <a:xfrm>
            <a:off x="898974" y="2491289"/>
            <a:ext cx="451938" cy="475594"/>
          </a:xfrm>
          <a:prstGeom prst="ellipse">
            <a:avLst/>
          </a:prstGeom>
          <a:noFill/>
          <a:ln w="57150">
            <a:solidFill>
              <a:srgbClr val="9CC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b="1" noProof="0" dirty="0">
                <a:solidFill>
                  <a:srgbClr val="9CC6CA"/>
                </a:solidFill>
              </a:rPr>
              <a:t>3</a:t>
            </a:r>
            <a:endParaRPr lang="en-US" sz="2000" b="1" noProof="0" dirty="0" err="1">
              <a:solidFill>
                <a:srgbClr val="9CC6CA"/>
              </a:solidFill>
            </a:endParaRP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9B16DE87-94B4-4DB9-8B98-7154D004AE60}"/>
              </a:ext>
            </a:extLst>
          </p:cNvPr>
          <p:cNvSpPr txBox="1">
            <a:spLocks/>
          </p:cNvSpPr>
          <p:nvPr/>
        </p:nvSpPr>
        <p:spPr>
          <a:xfrm>
            <a:off x="1531686" y="2575197"/>
            <a:ext cx="703424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dirty="0"/>
              <a:t>Installation Time</a:t>
            </a:r>
            <a:endParaRPr lang="en-US" dirty="0"/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616D64BD-687C-4F62-91E3-D7E9D81DAB03}"/>
              </a:ext>
            </a:extLst>
          </p:cNvPr>
          <p:cNvSpPr/>
          <p:nvPr/>
        </p:nvSpPr>
        <p:spPr>
          <a:xfrm>
            <a:off x="1350912" y="4643614"/>
            <a:ext cx="2408070" cy="876503"/>
          </a:xfrm>
          <a:prstGeom prst="cube">
            <a:avLst>
              <a:gd name="adj" fmla="val 6076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EB30F574-2A59-40BE-8DC1-AC69FBB8C803}"/>
              </a:ext>
            </a:extLst>
          </p:cNvPr>
          <p:cNvSpPr txBox="1">
            <a:spLocks/>
          </p:cNvSpPr>
          <p:nvPr/>
        </p:nvSpPr>
        <p:spPr>
          <a:xfrm>
            <a:off x="2005429" y="4947460"/>
            <a:ext cx="107966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dirty="0"/>
              <a:t>"VBES240”</a:t>
            </a:r>
            <a:endParaRPr lang="en-US" sz="16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38511E1-A60F-4A0B-B3DA-CBD9DB1B80CA}"/>
              </a:ext>
            </a:extLst>
          </p:cNvPr>
          <p:cNvCxnSpPr>
            <a:cxnSpLocks/>
          </p:cNvCxnSpPr>
          <p:nvPr/>
        </p:nvCxnSpPr>
        <p:spPr>
          <a:xfrm>
            <a:off x="1350912" y="5602008"/>
            <a:ext cx="2335025" cy="0"/>
          </a:xfrm>
          <a:prstGeom prst="straightConnector1">
            <a:avLst/>
          </a:prstGeom>
          <a:ln w="12700">
            <a:solidFill>
              <a:schemeClr val="tx1">
                <a:lumMod val="60000"/>
                <a:lumOff val="40000"/>
              </a:schemeClr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ubtitle 2">
            <a:extLst>
              <a:ext uri="{FF2B5EF4-FFF2-40B4-BE49-F238E27FC236}">
                <a16:creationId xmlns:a16="http://schemas.microsoft.com/office/drawing/2014/main" id="{6285C5BE-109E-4DCB-8334-FE37536CE091}"/>
              </a:ext>
            </a:extLst>
          </p:cNvPr>
          <p:cNvSpPr txBox="1">
            <a:spLocks/>
          </p:cNvSpPr>
          <p:nvPr/>
        </p:nvSpPr>
        <p:spPr>
          <a:xfrm>
            <a:off x="1284474" y="3176567"/>
            <a:ext cx="10108738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b="1" dirty="0" err="1"/>
              <a:t>Experience</a:t>
            </a:r>
            <a:r>
              <a:rPr lang="da-DK" sz="1600" b="1" dirty="0"/>
              <a:t>:</a:t>
            </a:r>
          </a:p>
          <a:p>
            <a:pPr>
              <a:buNone/>
            </a:pPr>
            <a:r>
              <a:rPr lang="en-US" sz="1600" dirty="0"/>
              <a:t>- </a:t>
            </a:r>
            <a:r>
              <a:rPr lang="en-GB" sz="1600" dirty="0"/>
              <a:t>Lifting/assembly of 20 vertical elements (concrete walls, concrete or steel columns) per crane per day </a:t>
            </a:r>
            <a:br>
              <a:rPr lang="en-US" sz="1600" dirty="0"/>
            </a:br>
            <a:r>
              <a:rPr lang="en-US" sz="1600" dirty="0"/>
              <a:t>- </a:t>
            </a:r>
            <a:r>
              <a:rPr lang="en-GB" sz="1600" dirty="0"/>
              <a:t>Lifting/assembly of </a:t>
            </a:r>
            <a:r>
              <a:rPr lang="en-US" sz="1600" dirty="0"/>
              <a:t>50 horizontal </a:t>
            </a:r>
            <a:r>
              <a:rPr lang="en-GB" sz="1600" dirty="0"/>
              <a:t> elements</a:t>
            </a:r>
            <a:r>
              <a:rPr lang="en-US" sz="1600" dirty="0"/>
              <a:t> (concrete slab and concrete or steel beams) </a:t>
            </a:r>
            <a:r>
              <a:rPr lang="en-GB" sz="1600" dirty="0"/>
              <a:t>per crane per day </a:t>
            </a:r>
            <a:endParaRPr lang="en-US" sz="16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961AB2-291B-46D2-B598-9933F3F8E1F3}"/>
              </a:ext>
            </a:extLst>
          </p:cNvPr>
          <p:cNvCxnSpPr>
            <a:cxnSpLocks/>
          </p:cNvCxnSpPr>
          <p:nvPr/>
        </p:nvCxnSpPr>
        <p:spPr>
          <a:xfrm flipV="1">
            <a:off x="3755807" y="5534449"/>
            <a:ext cx="54866" cy="35721"/>
          </a:xfrm>
          <a:prstGeom prst="straightConnector1">
            <a:avLst/>
          </a:prstGeom>
          <a:ln w="12700">
            <a:solidFill>
              <a:schemeClr val="tx1">
                <a:lumMod val="60000"/>
                <a:lumOff val="40000"/>
              </a:schemeClr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59AECB-F684-4003-A861-3E2EDBB33FF5}"/>
              </a:ext>
            </a:extLst>
          </p:cNvPr>
          <p:cNvCxnSpPr>
            <a:cxnSpLocks/>
          </p:cNvCxnSpPr>
          <p:nvPr/>
        </p:nvCxnSpPr>
        <p:spPr>
          <a:xfrm flipV="1">
            <a:off x="3837869" y="4641269"/>
            <a:ext cx="0" cy="840734"/>
          </a:xfrm>
          <a:prstGeom prst="straightConnector1">
            <a:avLst/>
          </a:prstGeom>
          <a:ln w="12700">
            <a:solidFill>
              <a:schemeClr val="tx1">
                <a:lumMod val="60000"/>
                <a:lumOff val="40000"/>
              </a:schemeClr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ubtitle 2">
            <a:extLst>
              <a:ext uri="{FF2B5EF4-FFF2-40B4-BE49-F238E27FC236}">
                <a16:creationId xmlns:a16="http://schemas.microsoft.com/office/drawing/2014/main" id="{F7CC180D-5930-49D1-A764-7301F16D87F2}"/>
              </a:ext>
            </a:extLst>
          </p:cNvPr>
          <p:cNvSpPr txBox="1">
            <a:spLocks/>
          </p:cNvSpPr>
          <p:nvPr/>
        </p:nvSpPr>
        <p:spPr>
          <a:xfrm>
            <a:off x="1365669" y="5702503"/>
            <a:ext cx="2472193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050" dirty="0"/>
              <a:t>Time </a:t>
            </a:r>
            <a:r>
              <a:rPr lang="da-DK" sz="1050" dirty="0" err="1"/>
              <a:t>consumption</a:t>
            </a:r>
            <a:r>
              <a:rPr lang="da-DK" sz="1050" dirty="0"/>
              <a:t>: </a:t>
            </a:r>
            <a:r>
              <a:rPr lang="en-GB" sz="1050" dirty="0"/>
              <a:t>0.375 h/unit (=7.5h/20St)</a:t>
            </a:r>
            <a:r>
              <a:rPr lang="da-DK" sz="1050" dirty="0"/>
              <a:t> </a:t>
            </a:r>
            <a:endParaRPr lang="en-US" sz="105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AF7F96A-F16F-45C2-A4B9-DEC9D4C293CB}"/>
              </a:ext>
            </a:extLst>
          </p:cNvPr>
          <p:cNvCxnSpPr>
            <a:cxnSpLocks/>
          </p:cNvCxnSpPr>
          <p:nvPr/>
        </p:nvCxnSpPr>
        <p:spPr>
          <a:xfrm>
            <a:off x="5560371" y="4552414"/>
            <a:ext cx="0" cy="1078775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9C0F0D-19CA-4BC7-882E-4BE6CFD43576}"/>
              </a:ext>
            </a:extLst>
          </p:cNvPr>
          <p:cNvCxnSpPr>
            <a:cxnSpLocks/>
          </p:cNvCxnSpPr>
          <p:nvPr/>
        </p:nvCxnSpPr>
        <p:spPr>
          <a:xfrm>
            <a:off x="6352970" y="4552414"/>
            <a:ext cx="0" cy="1078775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ubtitle 2">
            <a:extLst>
              <a:ext uri="{FF2B5EF4-FFF2-40B4-BE49-F238E27FC236}">
                <a16:creationId xmlns:a16="http://schemas.microsoft.com/office/drawing/2014/main" id="{296D9FE7-618D-42A4-BC53-7DE483AC931B}"/>
              </a:ext>
            </a:extLst>
          </p:cNvPr>
          <p:cNvSpPr txBox="1">
            <a:spLocks/>
          </p:cNvSpPr>
          <p:nvPr/>
        </p:nvSpPr>
        <p:spPr>
          <a:xfrm>
            <a:off x="5067984" y="5033229"/>
            <a:ext cx="31323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dirty="0"/>
              <a:t>7t</a:t>
            </a:r>
            <a:endParaRPr lang="en-US" sz="1600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FBF886E4-12F9-47CC-94C9-49C7FFDCE739}"/>
              </a:ext>
            </a:extLst>
          </p:cNvPr>
          <p:cNvSpPr txBox="1">
            <a:spLocks/>
          </p:cNvSpPr>
          <p:nvPr/>
        </p:nvSpPr>
        <p:spPr>
          <a:xfrm>
            <a:off x="5839600" y="5035255"/>
            <a:ext cx="31323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dirty="0"/>
              <a:t>7t</a:t>
            </a:r>
            <a:endParaRPr lang="en-US" sz="1600" dirty="0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B2457E3D-46E2-460E-99AF-05CA264F13E4}"/>
              </a:ext>
            </a:extLst>
          </p:cNvPr>
          <p:cNvSpPr txBox="1">
            <a:spLocks/>
          </p:cNvSpPr>
          <p:nvPr/>
        </p:nvSpPr>
        <p:spPr>
          <a:xfrm>
            <a:off x="6584274" y="5033228"/>
            <a:ext cx="31323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dirty="0"/>
              <a:t>7t</a:t>
            </a:r>
            <a:endParaRPr lang="en-US" sz="16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545561-6787-451B-A5E9-28C9F9031D02}"/>
              </a:ext>
            </a:extLst>
          </p:cNvPr>
          <p:cNvCxnSpPr>
            <a:cxnSpLocks/>
          </p:cNvCxnSpPr>
          <p:nvPr/>
        </p:nvCxnSpPr>
        <p:spPr>
          <a:xfrm flipV="1">
            <a:off x="3959120" y="5061636"/>
            <a:ext cx="662579" cy="1"/>
          </a:xfrm>
          <a:prstGeom prst="straightConnector1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17F4CE-C215-4C29-8974-1DED12D5A67D}"/>
              </a:ext>
            </a:extLst>
          </p:cNvPr>
          <p:cNvCxnSpPr>
            <a:cxnSpLocks/>
          </p:cNvCxnSpPr>
          <p:nvPr/>
        </p:nvCxnSpPr>
        <p:spPr>
          <a:xfrm flipV="1">
            <a:off x="7427072" y="5052696"/>
            <a:ext cx="662579" cy="1"/>
          </a:xfrm>
          <a:prstGeom prst="straightConnector1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8EE4B58-6ABB-444A-8A07-5B7C11EAE0B8}"/>
              </a:ext>
            </a:extLst>
          </p:cNvPr>
          <p:cNvSpPr txBox="1"/>
          <p:nvPr/>
        </p:nvSpPr>
        <p:spPr>
          <a:xfrm>
            <a:off x="8437008" y="4815514"/>
            <a:ext cx="1413129" cy="492244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da-DK" dirty="0"/>
              <a:t>1.125 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AA27A8-4DF2-45D2-B88A-F4C674B93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409" y="7046887"/>
            <a:ext cx="11010330" cy="39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21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6E6826E-1392-463E-A0F2-61712833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19" y="614364"/>
            <a:ext cx="10118706" cy="1299278"/>
          </a:xfrm>
        </p:spPr>
        <p:txBody>
          <a:bodyPr>
            <a:normAutofit fontScale="90000"/>
          </a:bodyPr>
          <a:lstStyle/>
          <a:p>
            <a:r>
              <a:rPr lang="da-DK" sz="8000" dirty="0">
                <a:latin typeface="Palatino Linotype"/>
              </a:rPr>
              <a:t>Digital LBS</a:t>
            </a:r>
            <a:br>
              <a:rPr lang="da-DK" sz="8000" dirty="0">
                <a:latin typeface="Palatino Linotype"/>
              </a:rPr>
            </a:br>
            <a:r>
              <a:rPr lang="da-DK" sz="6000" dirty="0">
                <a:latin typeface="Palatino Linotype"/>
              </a:rPr>
              <a:t>(Location-</a:t>
            </a:r>
            <a:r>
              <a:rPr lang="da-DK" sz="6000" dirty="0" err="1">
                <a:latin typeface="Palatino Linotype"/>
              </a:rPr>
              <a:t>based</a:t>
            </a:r>
            <a:r>
              <a:rPr lang="da-DK" sz="6000" dirty="0">
                <a:latin typeface="Palatino Linotype"/>
              </a:rPr>
              <a:t> </a:t>
            </a:r>
            <a:r>
              <a:rPr lang="da-DK" sz="6000" dirty="0" err="1">
                <a:latin typeface="Palatino Linotype"/>
              </a:rPr>
              <a:t>scheduling</a:t>
            </a:r>
            <a:r>
              <a:rPr lang="da-DK" sz="6000" dirty="0">
                <a:latin typeface="Palatino Linotype"/>
              </a:rPr>
              <a:t>)</a:t>
            </a:r>
            <a:br>
              <a:rPr lang="da-DK" sz="6000" dirty="0">
                <a:latin typeface="Palatino Linotype"/>
              </a:rPr>
            </a:br>
            <a:br>
              <a:rPr lang="da-DK" sz="6000" dirty="0">
                <a:latin typeface="Palatino Linotype"/>
              </a:rPr>
            </a:br>
            <a:r>
              <a:rPr lang="da-DK" sz="6000" dirty="0">
                <a:latin typeface="Palatino Linotype"/>
              </a:rPr>
              <a:t>The Solution</a:t>
            </a:r>
            <a:endParaRPr lang="da-DK" sz="8000" dirty="0">
              <a:latin typeface="Palatino Linotyp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2BD65-A62C-430D-8106-D20AE92FB7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ln>
            <a:noFill/>
          </a:ln>
        </p:spPr>
        <p:txBody>
          <a:bodyPr/>
          <a:lstStyle/>
          <a:p>
            <a:fld id="{24C8C45C-947F-4981-8B3F-4F32E973C90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22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5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F4DBDA-2A0C-4004-8EB4-1CBF7C916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52" y="3252048"/>
            <a:ext cx="1419624" cy="129132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2DFEA84-8061-44C6-B956-90FD4B1C0E27}"/>
              </a:ext>
            </a:extLst>
          </p:cNvPr>
          <p:cNvSpPr/>
          <p:nvPr/>
        </p:nvSpPr>
        <p:spPr>
          <a:xfrm>
            <a:off x="623888" y="1696880"/>
            <a:ext cx="10944224" cy="4546756"/>
          </a:xfrm>
          <a:prstGeom prst="roundRect">
            <a:avLst>
              <a:gd name="adj" fmla="val 7814"/>
            </a:avLst>
          </a:prstGeom>
          <a:noFill/>
          <a:ln w="19050">
            <a:solidFill>
              <a:schemeClr val="accent3"/>
            </a:solidFill>
            <a:prstDash val="dash"/>
          </a:ln>
          <a:effectLst>
            <a:outerShdw blurRad="38100" sx="1000" sy="1000" algn="tl" rotWithShape="0">
              <a:prstClr val="black"/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b="1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4400" dirty="0"/>
              <a:t>Digital LBS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089" y="1208078"/>
            <a:ext cx="10741024" cy="369332"/>
          </a:xfrm>
        </p:spPr>
        <p:txBody>
          <a:bodyPr/>
          <a:lstStyle/>
          <a:p>
            <a:r>
              <a:rPr lang="da-DK" sz="2000" dirty="0"/>
              <a:t>Solution Overview</a:t>
            </a:r>
            <a:endParaRPr lang="en-US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B01A1CA6-1388-48C2-9D45-F92013C506DA}"/>
              </a:ext>
            </a:extLst>
          </p:cNvPr>
          <p:cNvSpPr txBox="1">
            <a:spLocks/>
          </p:cNvSpPr>
          <p:nvPr/>
        </p:nvSpPr>
        <p:spPr>
          <a:xfrm>
            <a:off x="908603" y="1923703"/>
            <a:ext cx="37035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1600" dirty="0" err="1"/>
              <a:t>Lokation</a:t>
            </a:r>
            <a:r>
              <a:rPr lang="en-GB" sz="1600" dirty="0"/>
              <a:t> splitting and quantity </a:t>
            </a:r>
            <a:r>
              <a:rPr lang="en-GB" sz="1600" dirty="0" err="1"/>
              <a:t>takeoff</a:t>
            </a:r>
            <a:endParaRPr lang="en-GB" sz="16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6424B9-F9AF-4BA0-95E1-4F10FE05BAD0}"/>
              </a:ext>
            </a:extLst>
          </p:cNvPr>
          <p:cNvCxnSpPr>
            <a:cxnSpLocks/>
          </p:cNvCxnSpPr>
          <p:nvPr/>
        </p:nvCxnSpPr>
        <p:spPr>
          <a:xfrm>
            <a:off x="6096000" y="1923703"/>
            <a:ext cx="0" cy="4072466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ubtitle 2">
            <a:extLst>
              <a:ext uri="{FF2B5EF4-FFF2-40B4-BE49-F238E27FC236}">
                <a16:creationId xmlns:a16="http://schemas.microsoft.com/office/drawing/2014/main" id="{523B1956-7486-4E96-B4CF-80BFF81D9889}"/>
              </a:ext>
            </a:extLst>
          </p:cNvPr>
          <p:cNvSpPr txBox="1">
            <a:spLocks/>
          </p:cNvSpPr>
          <p:nvPr/>
        </p:nvSpPr>
        <p:spPr>
          <a:xfrm>
            <a:off x="6346861" y="1923703"/>
            <a:ext cx="191426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da-DK" sz="1600" dirty="0"/>
              <a:t>LBS - Application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58676A-B43E-4B59-BC32-BABACC4D2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204" y="2341067"/>
            <a:ext cx="1495594" cy="137880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1AD9980B-4B12-45F4-98D8-41638D87BE69}"/>
              </a:ext>
            </a:extLst>
          </p:cNvPr>
          <p:cNvGrpSpPr/>
          <p:nvPr/>
        </p:nvGrpSpPr>
        <p:grpSpPr>
          <a:xfrm>
            <a:off x="2055066" y="3245207"/>
            <a:ext cx="490319" cy="498406"/>
            <a:chOff x="1199806" y="2032771"/>
            <a:chExt cx="1260368" cy="126036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21927F4-6C3D-4B47-A4E1-E8819C5A4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3214" y="2097913"/>
              <a:ext cx="1130084" cy="1130084"/>
            </a:xfrm>
            <a:prstGeom prst="ellipse">
              <a:avLst/>
            </a:prstGeom>
            <a:solidFill>
              <a:srgbClr val="E8EE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73" name="Picture 72" descr="Icon&#10;&#10;Description automatically generated">
              <a:extLst>
                <a:ext uri="{FF2B5EF4-FFF2-40B4-BE49-F238E27FC236}">
                  <a16:creationId xmlns:a16="http://schemas.microsoft.com/office/drawing/2014/main" id="{BA828F8E-EE8B-4B3B-85FD-D0FE293D0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806" y="2032771"/>
              <a:ext cx="1260368" cy="1260368"/>
            </a:xfrm>
            <a:prstGeom prst="rect">
              <a:avLst/>
            </a:prstGeom>
          </p:spPr>
        </p:pic>
      </p:grpSp>
      <p:sp>
        <p:nvSpPr>
          <p:cNvPr id="97" name="Arc 96">
            <a:extLst>
              <a:ext uri="{FF2B5EF4-FFF2-40B4-BE49-F238E27FC236}">
                <a16:creationId xmlns:a16="http://schemas.microsoft.com/office/drawing/2014/main" id="{18F2066C-1C6E-4EB4-ADE3-9E0C391EDB70}"/>
              </a:ext>
            </a:extLst>
          </p:cNvPr>
          <p:cNvSpPr/>
          <p:nvPr/>
        </p:nvSpPr>
        <p:spPr>
          <a:xfrm rot="12392107" flipH="1" flipV="1">
            <a:off x="2163849" y="3469236"/>
            <a:ext cx="1652607" cy="1092928"/>
          </a:xfrm>
          <a:prstGeom prst="arc">
            <a:avLst>
              <a:gd name="adj1" fmla="val 12740728"/>
              <a:gd name="adj2" fmla="val 17882426"/>
            </a:avLst>
          </a:prstGeom>
          <a:ln w="28575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D86D9AA1-61E5-4EE2-A6B9-046834B8D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845" y="3406707"/>
            <a:ext cx="3613921" cy="283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1C7FAAC-35A6-47A3-9236-94A71735DA33}"/>
              </a:ext>
            </a:extLst>
          </p:cNvPr>
          <p:cNvGrpSpPr/>
          <p:nvPr/>
        </p:nvGrpSpPr>
        <p:grpSpPr>
          <a:xfrm>
            <a:off x="6518288" y="2569243"/>
            <a:ext cx="2195878" cy="1538150"/>
            <a:chOff x="6750127" y="3046798"/>
            <a:chExt cx="2195878" cy="153815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1150DD3-D63D-441F-8A55-D1484A055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7" r="5847"/>
            <a:stretch/>
          </p:blipFill>
          <p:spPr>
            <a:xfrm>
              <a:off x="6750127" y="3375570"/>
              <a:ext cx="2005536" cy="1209378"/>
            </a:xfrm>
            <a:prstGeom prst="ellipse">
              <a:avLst/>
            </a:prstGeom>
          </p:spPr>
        </p:pic>
        <p:sp>
          <p:nvSpPr>
            <p:cNvPr id="53" name="Subtitle 2">
              <a:extLst>
                <a:ext uri="{FF2B5EF4-FFF2-40B4-BE49-F238E27FC236}">
                  <a16:creationId xmlns:a16="http://schemas.microsoft.com/office/drawing/2014/main" id="{51413B84-7F60-4178-9239-46072A32B2C6}"/>
                </a:ext>
              </a:extLst>
            </p:cNvPr>
            <p:cNvSpPr txBox="1">
              <a:spLocks/>
            </p:cNvSpPr>
            <p:nvPr/>
          </p:nvSpPr>
          <p:spPr>
            <a:xfrm>
              <a:off x="7192694" y="3046798"/>
              <a:ext cx="1753311" cy="246221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 baseline="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 baseline="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da-DK" sz="1600" b="1" dirty="0"/>
                <a:t>LBS </a:t>
              </a:r>
              <a:r>
                <a:rPr lang="da-DK" sz="1600" b="1" dirty="0" err="1"/>
                <a:t>Quantities</a:t>
              </a:r>
              <a:endParaRPr lang="da-DK" sz="1600" b="1" dirty="0"/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FE4FE6B5-25E6-4991-98FE-CA9FBC3A173F}"/>
              </a:ext>
            </a:extLst>
          </p:cNvPr>
          <p:cNvSpPr/>
          <p:nvPr/>
        </p:nvSpPr>
        <p:spPr>
          <a:xfrm>
            <a:off x="6445629" y="2468299"/>
            <a:ext cx="451938" cy="47559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b="1" noProof="0" dirty="0">
                <a:solidFill>
                  <a:schemeClr val="accent3"/>
                </a:solidFill>
              </a:rPr>
              <a:t>1</a:t>
            </a:r>
            <a:endParaRPr lang="en-US" sz="2000" b="1" noProof="0" dirty="0" err="1">
              <a:solidFill>
                <a:schemeClr val="accent3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8983A72-FDE7-47E3-B08D-B5793EA76C17}"/>
              </a:ext>
            </a:extLst>
          </p:cNvPr>
          <p:cNvGrpSpPr/>
          <p:nvPr/>
        </p:nvGrpSpPr>
        <p:grpSpPr>
          <a:xfrm>
            <a:off x="8919249" y="2721707"/>
            <a:ext cx="2195878" cy="1538150"/>
            <a:chOff x="6750127" y="3046798"/>
            <a:chExt cx="2195878" cy="1538150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AFE8D66-49B8-429D-A507-162B3F2CE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52" r="15652"/>
            <a:stretch/>
          </p:blipFill>
          <p:spPr>
            <a:xfrm>
              <a:off x="6750127" y="3375570"/>
              <a:ext cx="2005536" cy="1209378"/>
            </a:xfrm>
            <a:prstGeom prst="ellipse">
              <a:avLst/>
            </a:prstGeom>
          </p:spPr>
        </p:pic>
        <p:sp>
          <p:nvSpPr>
            <p:cNvPr id="63" name="Subtitle 2">
              <a:extLst>
                <a:ext uri="{FF2B5EF4-FFF2-40B4-BE49-F238E27FC236}">
                  <a16:creationId xmlns:a16="http://schemas.microsoft.com/office/drawing/2014/main" id="{4D846BA3-2D92-4F41-AD46-E706FFE756DA}"/>
                </a:ext>
              </a:extLst>
            </p:cNvPr>
            <p:cNvSpPr txBox="1">
              <a:spLocks/>
            </p:cNvSpPr>
            <p:nvPr/>
          </p:nvSpPr>
          <p:spPr>
            <a:xfrm>
              <a:off x="7344386" y="3046798"/>
              <a:ext cx="1601619" cy="246221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 baseline="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 baseline="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da-DK" sz="1600" b="1" dirty="0"/>
                <a:t>LBS </a:t>
              </a:r>
              <a:r>
                <a:rPr lang="da-DK" sz="1600" b="1" dirty="0" err="1"/>
                <a:t>Activities</a:t>
              </a:r>
              <a:endParaRPr lang="da-DK" sz="1600" b="1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A00EBDB-B4AE-456C-AEE8-CF381F3989F9}"/>
              </a:ext>
            </a:extLst>
          </p:cNvPr>
          <p:cNvGrpSpPr/>
          <p:nvPr/>
        </p:nvGrpSpPr>
        <p:grpSpPr>
          <a:xfrm>
            <a:off x="6817477" y="4360801"/>
            <a:ext cx="2481051" cy="1538150"/>
            <a:chOff x="6750127" y="3046798"/>
            <a:chExt cx="2481051" cy="1538150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897E8E9-7617-4ED9-A1B7-EAD39A406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" t="35236" r="5598" b="4720"/>
            <a:stretch/>
          </p:blipFill>
          <p:spPr>
            <a:xfrm>
              <a:off x="6750127" y="3375570"/>
              <a:ext cx="2005536" cy="1209378"/>
            </a:xfrm>
            <a:prstGeom prst="ellipse">
              <a:avLst/>
            </a:prstGeom>
          </p:spPr>
        </p:pic>
        <p:sp>
          <p:nvSpPr>
            <p:cNvPr id="68" name="Subtitle 2">
              <a:extLst>
                <a:ext uri="{FF2B5EF4-FFF2-40B4-BE49-F238E27FC236}">
                  <a16:creationId xmlns:a16="http://schemas.microsoft.com/office/drawing/2014/main" id="{C30B0D3B-1224-4E75-BC99-D8465626424E}"/>
                </a:ext>
              </a:extLst>
            </p:cNvPr>
            <p:cNvSpPr txBox="1">
              <a:spLocks/>
            </p:cNvSpPr>
            <p:nvPr/>
          </p:nvSpPr>
          <p:spPr>
            <a:xfrm>
              <a:off x="7225642" y="3046798"/>
              <a:ext cx="2005536" cy="246221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 baseline="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 baseline="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da-DK" sz="1600" b="1" dirty="0"/>
                <a:t>LBS Planning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0C21827-B924-4A7B-A8DD-300A3D70EB94}"/>
              </a:ext>
            </a:extLst>
          </p:cNvPr>
          <p:cNvGrpSpPr/>
          <p:nvPr/>
        </p:nvGrpSpPr>
        <p:grpSpPr>
          <a:xfrm>
            <a:off x="9272046" y="4538722"/>
            <a:ext cx="2209441" cy="1538149"/>
            <a:chOff x="6817502" y="3046799"/>
            <a:chExt cx="2209441" cy="1538149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E9A8A5D-7E3C-477E-B59C-0CE23012D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8" b="498"/>
            <a:stretch/>
          </p:blipFill>
          <p:spPr>
            <a:xfrm>
              <a:off x="6817502" y="3375570"/>
              <a:ext cx="2005536" cy="1209378"/>
            </a:xfrm>
            <a:prstGeom prst="ellipse">
              <a:avLst/>
            </a:prstGeom>
          </p:spPr>
        </p:pic>
        <p:sp>
          <p:nvSpPr>
            <p:cNvPr id="76" name="Subtitle 2">
              <a:extLst>
                <a:ext uri="{FF2B5EF4-FFF2-40B4-BE49-F238E27FC236}">
                  <a16:creationId xmlns:a16="http://schemas.microsoft.com/office/drawing/2014/main" id="{4DF7FBF7-53DF-43A4-BABD-E1434C6EB6D3}"/>
                </a:ext>
              </a:extLst>
            </p:cNvPr>
            <p:cNvSpPr txBox="1">
              <a:spLocks/>
            </p:cNvSpPr>
            <p:nvPr/>
          </p:nvSpPr>
          <p:spPr>
            <a:xfrm>
              <a:off x="7341907" y="3046799"/>
              <a:ext cx="1685036" cy="246221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 baseline="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​"/>
                <a:defRPr sz="2000" kern="1200" baseline="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da-DK" sz="1600" b="1" dirty="0"/>
                <a:t>LBS Management</a:t>
              </a: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A8DB1FE7-468A-4C95-91C9-D3C31DFAA8F6}"/>
              </a:ext>
            </a:extLst>
          </p:cNvPr>
          <p:cNvSpPr/>
          <p:nvPr/>
        </p:nvSpPr>
        <p:spPr>
          <a:xfrm>
            <a:off x="8990410" y="2604094"/>
            <a:ext cx="451938" cy="475594"/>
          </a:xfrm>
          <a:prstGeom prst="ellipse">
            <a:avLst/>
          </a:prstGeom>
          <a:solidFill>
            <a:srgbClr val="CDE3ED"/>
          </a:solidFill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b="1" noProof="0" dirty="0">
                <a:solidFill>
                  <a:schemeClr val="accent3"/>
                </a:solidFill>
              </a:rPr>
              <a:t>2</a:t>
            </a:r>
            <a:endParaRPr lang="en-US" sz="2000" b="1" noProof="0" dirty="0" err="1">
              <a:solidFill>
                <a:schemeClr val="accent3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0C7DE12-D1DF-4F83-BB3E-681AB1D27F66}"/>
              </a:ext>
            </a:extLst>
          </p:cNvPr>
          <p:cNvSpPr/>
          <p:nvPr/>
        </p:nvSpPr>
        <p:spPr>
          <a:xfrm>
            <a:off x="6771916" y="4246114"/>
            <a:ext cx="451938" cy="475594"/>
          </a:xfrm>
          <a:prstGeom prst="ellipse">
            <a:avLst/>
          </a:prstGeom>
          <a:solidFill>
            <a:srgbClr val="E3F3F1"/>
          </a:solidFill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b="1" noProof="0" dirty="0">
                <a:solidFill>
                  <a:schemeClr val="accent3"/>
                </a:solidFill>
              </a:rPr>
              <a:t>3</a:t>
            </a:r>
            <a:endParaRPr lang="en-US" sz="2000" b="1" noProof="0" dirty="0" err="1">
              <a:solidFill>
                <a:schemeClr val="accent3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C41F8EE-FCD9-421C-983D-134658C34AF6}"/>
              </a:ext>
            </a:extLst>
          </p:cNvPr>
          <p:cNvSpPr/>
          <p:nvPr/>
        </p:nvSpPr>
        <p:spPr>
          <a:xfrm>
            <a:off x="9274592" y="4433888"/>
            <a:ext cx="451938" cy="475594"/>
          </a:xfrm>
          <a:prstGeom prst="ellipse">
            <a:avLst/>
          </a:prstGeom>
          <a:solidFill>
            <a:srgbClr val="C2E5E1"/>
          </a:solidFill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b="1" dirty="0">
                <a:solidFill>
                  <a:schemeClr val="accent3"/>
                </a:solidFill>
              </a:rPr>
              <a:t>4</a:t>
            </a:r>
            <a:endParaRPr lang="en-US" sz="2000" b="1" noProof="0" dirty="0" err="1">
              <a:solidFill>
                <a:schemeClr val="accent3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F13A4E6-F164-40EC-994B-46E29C6FE87E}"/>
              </a:ext>
            </a:extLst>
          </p:cNvPr>
          <p:cNvSpPr/>
          <p:nvPr/>
        </p:nvSpPr>
        <p:spPr>
          <a:xfrm>
            <a:off x="2880223" y="2850363"/>
            <a:ext cx="451938" cy="475594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b="1" noProof="0" dirty="0">
                <a:solidFill>
                  <a:schemeClr val="accent3"/>
                </a:solidFill>
              </a:rPr>
              <a:t>0</a:t>
            </a:r>
            <a:endParaRPr lang="en-US" sz="2000" b="1" noProof="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527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5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2DFEA84-8061-44C6-B956-90FD4B1C0E27}"/>
              </a:ext>
            </a:extLst>
          </p:cNvPr>
          <p:cNvSpPr/>
          <p:nvPr/>
        </p:nvSpPr>
        <p:spPr>
          <a:xfrm>
            <a:off x="623888" y="1696879"/>
            <a:ext cx="10944224" cy="4977190"/>
          </a:xfrm>
          <a:prstGeom prst="roundRect">
            <a:avLst>
              <a:gd name="adj" fmla="val 7814"/>
            </a:avLst>
          </a:prstGeom>
          <a:noFill/>
          <a:ln w="19050">
            <a:solidFill>
              <a:schemeClr val="accent3"/>
            </a:solidFill>
            <a:prstDash val="dash"/>
          </a:ln>
          <a:effectLst>
            <a:outerShdw blurRad="38100" sx="1000" sy="1000" algn="tl" rotWithShape="0">
              <a:prstClr val="black"/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b="1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4400" dirty="0"/>
              <a:t>Digital LBS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089" y="1208078"/>
            <a:ext cx="10741024" cy="369332"/>
          </a:xfrm>
        </p:spPr>
        <p:txBody>
          <a:bodyPr/>
          <a:lstStyle/>
          <a:p>
            <a:r>
              <a:rPr lang="da-DK" dirty="0"/>
              <a:t>Teaser Video</a:t>
            </a: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10B0F061-7C05-4BA7-94EA-C543B0197F5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74686" y="2230662"/>
              <a:ext cx="7242628" cy="4073978"/>
            </p:xfrm>
            <a:graphic>
              <a:graphicData uri="http://schemas.microsoft.com/office/powerpoint/2016/slidezoom">
                <pslz:sldZm>
                  <pslz:sldZmObj sldId="6048" cId="2505526418">
                    <pslz:zmPr id="{6BB89872-FCD9-4D73-B464-F8DAE22FE51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242628" cy="40739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extLst>
                  <a:ext uri="{FF2B5EF4-FFF2-40B4-BE49-F238E27FC236}">
                    <a16:creationId xmlns:a16="http://schemas.microsoft.com/office/drawing/2014/main" id="{10B0F061-7C05-4BA7-94EA-C543B0197F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4686" y="2230662"/>
                <a:ext cx="7242628" cy="40739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98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5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aser_Digitale-LBS">
            <a:hlinkClick r:id="" action="ppaction://media"/>
            <a:extLst>
              <a:ext uri="{FF2B5EF4-FFF2-40B4-BE49-F238E27FC236}">
                <a16:creationId xmlns:a16="http://schemas.microsoft.com/office/drawing/2014/main" id="{46A50FD7-A14B-4FC7-9123-91AD9A153C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2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CD5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64D1DE1E-DFE1-425B-819B-CC2CA7F6A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12" y="390781"/>
            <a:ext cx="10199448" cy="62132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E656946-F7FF-470D-9209-9B5CD0886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9997" y="7313633"/>
            <a:ext cx="6007316" cy="369617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DEDB093-215E-4882-9D3D-B59AB1790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0712" y="-432031"/>
            <a:ext cx="6007315" cy="3661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72E0D3-F236-40F3-923C-699BD8B7D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9997" y="11222251"/>
            <a:ext cx="6007316" cy="365231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A0A6434F-2B11-4E88-8B45-5FF447B08C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9171353"/>
                  </p:ext>
                </p:extLst>
              </p:nvPr>
            </p:nvGraphicFramePr>
            <p:xfrm>
              <a:off x="10528300" y="390781"/>
              <a:ext cx="1423988" cy="800993"/>
            </p:xfrm>
            <a:graphic>
              <a:graphicData uri="http://schemas.microsoft.com/office/powerpoint/2016/slidezoom">
                <pslz:sldZm>
                  <pslz:sldZmObj sldId="5988" cId="593517475">
                    <pslz:zmPr id="{32A3B97E-C565-4E9D-A207-A539480A9A7F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23988" cy="8009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A0A6434F-2B11-4E88-8B45-5FF447B08C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28300" y="390781"/>
                <a:ext cx="1423988" cy="80099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7" name="Subtitle 8">
            <a:extLst>
              <a:ext uri="{FF2B5EF4-FFF2-40B4-BE49-F238E27FC236}">
                <a16:creationId xmlns:a16="http://schemas.microsoft.com/office/drawing/2014/main" id="{0D231475-8C28-4A3C-987A-3D724224FA41}"/>
              </a:ext>
            </a:extLst>
          </p:cNvPr>
          <p:cNvSpPr txBox="1">
            <a:spLocks/>
          </p:cNvSpPr>
          <p:nvPr/>
        </p:nvSpPr>
        <p:spPr>
          <a:xfrm>
            <a:off x="10528300" y="1763830"/>
            <a:ext cx="1377561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1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1334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5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4827B0E0-6BEF-4692-909C-C89EEF76BB3D}"/>
              </a:ext>
            </a:extLst>
          </p:cNvPr>
          <p:cNvSpPr txBox="1">
            <a:spLocks/>
          </p:cNvSpPr>
          <p:nvPr/>
        </p:nvSpPr>
        <p:spPr>
          <a:xfrm>
            <a:off x="787419" y="614364"/>
            <a:ext cx="10780693" cy="903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z="4000" dirty="0">
                <a:latin typeface="Verdana (Headings)"/>
              </a:rPr>
              <a:t>Agenda</a:t>
            </a:r>
            <a:endParaRPr lang="en-US" sz="4000" dirty="0">
              <a:latin typeface="Verdana (Headings)"/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16" name="Summary Zoom 15">
                <a:extLst>
                  <a:ext uri="{FF2B5EF4-FFF2-40B4-BE49-F238E27FC236}">
                    <a16:creationId xmlns:a16="http://schemas.microsoft.com/office/drawing/2014/main" id="{C8DF17A1-56BC-4A7D-9193-3B39D3A13B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7461696"/>
                  </p:ext>
                </p:extLst>
              </p:nvPr>
            </p:nvGraphicFramePr>
            <p:xfrm>
              <a:off x="257769" y="1333094"/>
              <a:ext cx="11676461" cy="4191812"/>
            </p:xfrm>
            <a:graphic>
              <a:graphicData uri="http://schemas.microsoft.com/office/powerpoint/2016/summaryzoom">
                <psuz:summaryZm>
                  <psuz:summaryZmObj sectionId="{0A6B3C2C-0443-4998-8F02-9B56C9A513C9}">
                    <psuz:zmPr id="{990BDC55-8123-493C-88D4-219A1DD3C0B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2464" y="1110705"/>
                          <a:ext cx="3502938" cy="19704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96E1846-7778-498F-B0B4-39162E795374}">
                    <psuz:zmPr id="{6842BE5A-A11E-4F0D-BCAC-A45EA37A2131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86762" y="1110705"/>
                          <a:ext cx="3502938" cy="19704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CD9298F-53B2-4FB6-A42B-AFD52B28141C}">
                    <psuz:zmPr id="{E2B419FB-82C3-4BBF-85D3-7DC4CC7CEB31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21060" y="1110705"/>
                          <a:ext cx="3502938" cy="19704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16" name="Summary Zoom 15">
                <a:extLst>
                  <a:ext uri="{FF2B5EF4-FFF2-40B4-BE49-F238E27FC236}">
                    <a16:creationId xmlns:a16="http://schemas.microsoft.com/office/drawing/2014/main" id="{C8DF17A1-56BC-4A7D-9193-3B39D3A13BF8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57769" y="1333094"/>
                <a:ext cx="11676461" cy="4191812"/>
                <a:chOff x="257769" y="1333094"/>
                <a:chExt cx="11676461" cy="4191812"/>
              </a:xfrm>
            </p:grpSpPr>
            <p:pic>
              <p:nvPicPr>
                <p:cNvPr id="2" name="Picture 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10233" y="2443799"/>
                  <a:ext cx="3502938" cy="19704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44531" y="2443799"/>
                  <a:ext cx="3502938" cy="19704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78829" y="2443799"/>
                  <a:ext cx="3502938" cy="19704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927520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CD5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64D1DE1E-DFE1-425B-819B-CC2CA7F6A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913" y="390781"/>
            <a:ext cx="10099045" cy="62132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E656946-F7FF-470D-9209-9B5CD0886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9997" y="7313633"/>
            <a:ext cx="6007316" cy="369617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DEDB093-215E-4882-9D3D-B59AB1790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0712" y="-432031"/>
            <a:ext cx="6007315" cy="3661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72E0D3-F236-40F3-923C-699BD8B7D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9997" y="11222251"/>
            <a:ext cx="6007316" cy="365231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50B0FDFD-462D-43EE-949C-89E1628D74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2797627"/>
                  </p:ext>
                </p:extLst>
              </p:nvPr>
            </p:nvGraphicFramePr>
            <p:xfrm>
              <a:off x="10612966" y="390781"/>
              <a:ext cx="1185333" cy="666750"/>
            </p:xfrm>
            <a:graphic>
              <a:graphicData uri="http://schemas.microsoft.com/office/powerpoint/2016/slidezoom">
                <pslz:sldZm>
                  <pslz:sldZmObj sldId="5988" cId="593517475">
                    <pslz:zmPr id="{B148CDDA-26F8-4029-B1D0-CEC1D7932FA1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85333" cy="6667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50B0FDFD-462D-43EE-949C-89E1628D74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12966" y="390781"/>
                <a:ext cx="1185333" cy="6667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0D5DBA4C-8C32-4D50-892D-0814AC453EEF}"/>
              </a:ext>
            </a:extLst>
          </p:cNvPr>
          <p:cNvSpPr/>
          <p:nvPr/>
        </p:nvSpPr>
        <p:spPr>
          <a:xfrm>
            <a:off x="4051300" y="4254500"/>
            <a:ext cx="838200" cy="1181100"/>
          </a:xfrm>
          <a:prstGeom prst="ellipse">
            <a:avLst/>
          </a:prstGeom>
          <a:noFill/>
          <a:ln w="28575">
            <a:solidFill>
              <a:srgbClr val="BA1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" name="Subtitle 8">
            <a:extLst>
              <a:ext uri="{FF2B5EF4-FFF2-40B4-BE49-F238E27FC236}">
                <a16:creationId xmlns:a16="http://schemas.microsoft.com/office/drawing/2014/main" id="{E72EEBAB-E427-4571-BCD1-FB587089770D}"/>
              </a:ext>
            </a:extLst>
          </p:cNvPr>
          <p:cNvSpPr txBox="1">
            <a:spLocks/>
          </p:cNvSpPr>
          <p:nvPr/>
        </p:nvSpPr>
        <p:spPr>
          <a:xfrm>
            <a:off x="10528300" y="1763830"/>
            <a:ext cx="1377561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1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05009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CD5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64D1DE1E-DFE1-425B-819B-CC2CA7F6A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712" y="396137"/>
            <a:ext cx="10199448" cy="620250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E656946-F7FF-470D-9209-9B5CD0886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9997" y="7313633"/>
            <a:ext cx="6007316" cy="369617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DEDB093-215E-4882-9D3D-B59AB1790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0712" y="-432031"/>
            <a:ext cx="6007315" cy="3661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72E0D3-F236-40F3-923C-699BD8B7D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9997" y="11222251"/>
            <a:ext cx="6007316" cy="365231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BD680F65-3E5B-4E13-8D65-A9516184DC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5289062"/>
                  </p:ext>
                </p:extLst>
              </p:nvPr>
            </p:nvGraphicFramePr>
            <p:xfrm>
              <a:off x="10604500" y="396137"/>
              <a:ext cx="1418066" cy="797663"/>
            </p:xfrm>
            <a:graphic>
              <a:graphicData uri="http://schemas.microsoft.com/office/powerpoint/2016/slidezoom">
                <pslz:sldZm>
                  <pslz:sldZmObj sldId="5988" cId="593517475">
                    <pslz:zmPr id="{19214113-B9A9-4D54-B1F1-B981D9D4F4F8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18066" cy="79766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BD680F65-3E5B-4E13-8D65-A9516184DC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04500" y="396137"/>
                <a:ext cx="1418066" cy="79766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8" name="Subtitle 8">
            <a:extLst>
              <a:ext uri="{FF2B5EF4-FFF2-40B4-BE49-F238E27FC236}">
                <a16:creationId xmlns:a16="http://schemas.microsoft.com/office/drawing/2014/main" id="{94571ABD-1F46-434C-A9EC-0D9CB09DC6E1}"/>
              </a:ext>
            </a:extLst>
          </p:cNvPr>
          <p:cNvSpPr txBox="1">
            <a:spLocks/>
          </p:cNvSpPr>
          <p:nvPr/>
        </p:nvSpPr>
        <p:spPr>
          <a:xfrm>
            <a:off x="10528300" y="1763830"/>
            <a:ext cx="1377561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1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54270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5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2DFEA84-8061-44C6-B956-90FD4B1C0E27}"/>
              </a:ext>
            </a:extLst>
          </p:cNvPr>
          <p:cNvSpPr/>
          <p:nvPr/>
        </p:nvSpPr>
        <p:spPr>
          <a:xfrm>
            <a:off x="623888" y="1696880"/>
            <a:ext cx="10741023" cy="4546756"/>
          </a:xfrm>
          <a:prstGeom prst="roundRect">
            <a:avLst>
              <a:gd name="adj" fmla="val 7814"/>
            </a:avLst>
          </a:prstGeom>
          <a:noFill/>
          <a:ln w="19050">
            <a:solidFill>
              <a:schemeClr val="accent3"/>
            </a:solidFill>
            <a:prstDash val="dash"/>
          </a:ln>
          <a:effectLst>
            <a:outerShdw blurRad="38100" sx="1000" sy="1000" algn="tl" rotWithShape="0">
              <a:prstClr val="black"/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b="1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4400" dirty="0"/>
              <a:t>LBS Application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089" y="1208078"/>
            <a:ext cx="10741024" cy="369332"/>
          </a:xfrm>
        </p:spPr>
        <p:txBody>
          <a:bodyPr/>
          <a:lstStyle/>
          <a:p>
            <a:r>
              <a:rPr lang="da-DK" dirty="0" err="1"/>
              <a:t>Current</a:t>
            </a:r>
            <a:r>
              <a:rPr lang="da-DK" dirty="0"/>
              <a:t> and future </a:t>
            </a:r>
            <a:r>
              <a:rPr lang="da-DK" dirty="0" err="1"/>
              <a:t>competencies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F55C66-BAC2-4629-8DCF-A81A8B4ED666}"/>
              </a:ext>
            </a:extLst>
          </p:cNvPr>
          <p:cNvCxnSpPr>
            <a:cxnSpLocks/>
          </p:cNvCxnSpPr>
          <p:nvPr/>
        </p:nvCxnSpPr>
        <p:spPr>
          <a:xfrm>
            <a:off x="5969884" y="1977558"/>
            <a:ext cx="0" cy="4072466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7D49843-BB2D-4CD6-8606-69519A9BDEC4}"/>
              </a:ext>
            </a:extLst>
          </p:cNvPr>
          <p:cNvSpPr>
            <a:spLocks/>
          </p:cNvSpPr>
          <p:nvPr/>
        </p:nvSpPr>
        <p:spPr>
          <a:xfrm>
            <a:off x="810180" y="2611659"/>
            <a:ext cx="4848513" cy="468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noProof="0">
                <a:solidFill>
                  <a:schemeClr val="tx1"/>
                </a:solidFill>
              </a:rPr>
              <a:t>Location-based quantities and activities</a:t>
            </a:r>
            <a:endParaRPr lang="en-GB" sz="1400" noProof="0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C61F9BD-193A-4E2A-B18C-BF62D6AAED6E}"/>
              </a:ext>
            </a:extLst>
          </p:cNvPr>
          <p:cNvSpPr>
            <a:spLocks/>
          </p:cNvSpPr>
          <p:nvPr/>
        </p:nvSpPr>
        <p:spPr>
          <a:xfrm>
            <a:off x="810181" y="3312725"/>
            <a:ext cx="4848513" cy="468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noProof="0">
                <a:solidFill>
                  <a:schemeClr val="tx1"/>
                </a:solidFill>
              </a:rPr>
              <a:t>Data integration </a:t>
            </a:r>
            <a:r>
              <a:rPr lang="en-GB" sz="1400">
                <a:solidFill>
                  <a:schemeClr val="tx1"/>
                </a:solidFill>
              </a:rPr>
              <a:t>with VICO Schedule planner</a:t>
            </a:r>
            <a:endParaRPr lang="en-GB" sz="1400" noProof="0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1886A6F-5C0F-42CD-9181-77FC2C8ACD80}"/>
              </a:ext>
            </a:extLst>
          </p:cNvPr>
          <p:cNvSpPr>
            <a:spLocks/>
          </p:cNvSpPr>
          <p:nvPr/>
        </p:nvSpPr>
        <p:spPr>
          <a:xfrm>
            <a:off x="810180" y="4013791"/>
            <a:ext cx="4848513" cy="468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noProof="0">
                <a:solidFill>
                  <a:schemeClr val="tx1"/>
                </a:solidFill>
              </a:rPr>
              <a:t>Quantity-based time calculation</a:t>
            </a:r>
            <a:endParaRPr lang="en-GB" sz="1400" noProof="0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EE4746F-AAE5-405A-8507-5B207F699385}"/>
              </a:ext>
            </a:extLst>
          </p:cNvPr>
          <p:cNvSpPr>
            <a:spLocks/>
          </p:cNvSpPr>
          <p:nvPr/>
        </p:nvSpPr>
        <p:spPr>
          <a:xfrm>
            <a:off x="827089" y="4714857"/>
            <a:ext cx="4848513" cy="468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3D-Quality assurance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29E2D76-E439-483C-821E-92618DDD6319}"/>
              </a:ext>
            </a:extLst>
          </p:cNvPr>
          <p:cNvSpPr txBox="1">
            <a:spLocks/>
          </p:cNvSpPr>
          <p:nvPr/>
        </p:nvSpPr>
        <p:spPr>
          <a:xfrm>
            <a:off x="908603" y="1923703"/>
            <a:ext cx="37035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600" dirty="0" err="1"/>
              <a:t>Current</a:t>
            </a:r>
            <a:r>
              <a:rPr lang="da-DK" sz="1600" dirty="0"/>
              <a:t> </a:t>
            </a:r>
            <a:r>
              <a:rPr lang="da-DK" sz="1600" dirty="0" err="1"/>
              <a:t>competencies</a:t>
            </a:r>
            <a:endParaRPr lang="en-US" sz="16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734A813-278D-490A-9E7D-1C4001CA604D}"/>
              </a:ext>
            </a:extLst>
          </p:cNvPr>
          <p:cNvSpPr txBox="1">
            <a:spLocks/>
          </p:cNvSpPr>
          <p:nvPr/>
        </p:nvSpPr>
        <p:spPr>
          <a:xfrm>
            <a:off x="6197601" y="1923703"/>
            <a:ext cx="370349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r>
              <a:rPr lang="da-DK" sz="1600" dirty="0"/>
              <a:t>Potential/future </a:t>
            </a:r>
            <a:r>
              <a:rPr lang="da-DK" sz="1600" dirty="0" err="1"/>
              <a:t>competencies</a:t>
            </a:r>
            <a:endParaRPr lang="en-US" sz="1600" noProof="0" dirty="0" err="1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FE3B623-B6F0-4DAE-A1BA-B659BCE38CB9}"/>
              </a:ext>
            </a:extLst>
          </p:cNvPr>
          <p:cNvSpPr>
            <a:spLocks/>
          </p:cNvSpPr>
          <p:nvPr/>
        </p:nvSpPr>
        <p:spPr>
          <a:xfrm>
            <a:off x="827088" y="5415922"/>
            <a:ext cx="4848513" cy="468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4D Viewer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8323F3-867A-4347-BAFD-FFD00F7EA29D}"/>
              </a:ext>
            </a:extLst>
          </p:cNvPr>
          <p:cNvSpPr>
            <a:spLocks/>
          </p:cNvSpPr>
          <p:nvPr/>
        </p:nvSpPr>
        <p:spPr>
          <a:xfrm>
            <a:off x="6307052" y="2611659"/>
            <a:ext cx="4848513" cy="468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noProof="0">
                <a:solidFill>
                  <a:schemeClr val="tx1"/>
                </a:solidFill>
              </a:rPr>
              <a:t>5D (link to cost database)</a:t>
            </a:r>
            <a:endParaRPr lang="en-GB" sz="1400" noProof="0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F8E1705-06BA-4BFA-AA79-367C0A7E5CE7}"/>
              </a:ext>
            </a:extLst>
          </p:cNvPr>
          <p:cNvSpPr>
            <a:spLocks/>
          </p:cNvSpPr>
          <p:nvPr/>
        </p:nvSpPr>
        <p:spPr>
          <a:xfrm>
            <a:off x="6307053" y="3312725"/>
            <a:ext cx="4848513" cy="468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noProof="0">
                <a:solidFill>
                  <a:schemeClr val="tx1"/>
                </a:solidFill>
              </a:rPr>
              <a:t>Reporting of construction progress and visualization</a:t>
            </a:r>
            <a:endParaRPr lang="en-GB" sz="1400" noProof="0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2276E13-44D4-4B5C-A322-0346C4F245B6}"/>
              </a:ext>
            </a:extLst>
          </p:cNvPr>
          <p:cNvSpPr>
            <a:spLocks/>
          </p:cNvSpPr>
          <p:nvPr/>
        </p:nvSpPr>
        <p:spPr>
          <a:xfrm>
            <a:off x="6307052" y="4013791"/>
            <a:ext cx="4848513" cy="468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noProof="0">
                <a:solidFill>
                  <a:schemeClr val="tx1"/>
                </a:solidFill>
              </a:rPr>
              <a:t>Resource planning and management</a:t>
            </a:r>
            <a:endParaRPr lang="en-GB" sz="1400" noProof="0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70404ED-5690-4BC1-86D2-7593804BD8AA}"/>
              </a:ext>
            </a:extLst>
          </p:cNvPr>
          <p:cNvSpPr>
            <a:spLocks/>
          </p:cNvSpPr>
          <p:nvPr/>
        </p:nvSpPr>
        <p:spPr>
          <a:xfrm>
            <a:off x="6323961" y="4714857"/>
            <a:ext cx="4848513" cy="468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Parametrical planning</a:t>
            </a:r>
          </a:p>
        </p:txBody>
      </p:sp>
    </p:spTree>
    <p:extLst>
      <p:ext uri="{BB962C8B-B14F-4D97-AF65-F5344CB8AC3E}">
        <p14:creationId xmlns:p14="http://schemas.microsoft.com/office/powerpoint/2010/main" val="3107208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6E6826E-1392-463E-A0F2-61712833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19" y="614364"/>
            <a:ext cx="10118706" cy="1299278"/>
          </a:xfrm>
        </p:spPr>
        <p:txBody>
          <a:bodyPr>
            <a:normAutofit fontScale="90000"/>
          </a:bodyPr>
          <a:lstStyle/>
          <a:p>
            <a:r>
              <a:rPr lang="da-DK" sz="8000" dirty="0">
                <a:latin typeface="Palatino Linotype"/>
              </a:rPr>
              <a:t>How do </a:t>
            </a:r>
            <a:r>
              <a:rPr lang="da-DK" sz="8000" dirty="0" err="1">
                <a:latin typeface="Palatino Linotype"/>
              </a:rPr>
              <a:t>we</a:t>
            </a:r>
            <a:r>
              <a:rPr lang="da-DK" sz="8000" dirty="0">
                <a:latin typeface="Palatino Linotype"/>
              </a:rPr>
              <a:t> </a:t>
            </a:r>
            <a:r>
              <a:rPr lang="da-DK" sz="8000" dirty="0" err="1">
                <a:latin typeface="Palatino Linotype"/>
              </a:rPr>
              <a:t>work</a:t>
            </a:r>
            <a:r>
              <a:rPr lang="da-DK" sz="8000" dirty="0">
                <a:latin typeface="Palatino Linotype"/>
              </a:rPr>
              <a:t> with </a:t>
            </a:r>
            <a:r>
              <a:rPr lang="da-DK" sz="8000" dirty="0" err="1">
                <a:latin typeface="Palatino Linotype"/>
              </a:rPr>
              <a:t>Linked</a:t>
            </a:r>
            <a:r>
              <a:rPr lang="da-DK" sz="8000" dirty="0">
                <a:latin typeface="Palatino Linotype"/>
              </a:rPr>
              <a:t> Data?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2BD65-A62C-430D-8106-D20AE92FB7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ln>
            <a:noFill/>
          </a:ln>
        </p:spPr>
        <p:txBody>
          <a:bodyPr/>
          <a:lstStyle/>
          <a:p>
            <a:fld id="{24C8C45C-947F-4981-8B3F-4F32E973C90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3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5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51A99067-9BD3-4E58-895B-EECC0235DCDD}"/>
              </a:ext>
            </a:extLst>
          </p:cNvPr>
          <p:cNvGrpSpPr/>
          <p:nvPr/>
        </p:nvGrpSpPr>
        <p:grpSpPr>
          <a:xfrm>
            <a:off x="7059285" y="2999818"/>
            <a:ext cx="575160" cy="583825"/>
            <a:chOff x="2975054" y="4378186"/>
            <a:chExt cx="1130084" cy="1130084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F9AB75B-899D-47B3-A14C-5DDD1D4269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75054" y="4378186"/>
              <a:ext cx="1130084" cy="113008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4E49889-498B-4C5B-A18D-01EC3D474615}"/>
                </a:ext>
              </a:extLst>
            </p:cNvPr>
            <p:cNvGrpSpPr/>
            <p:nvPr/>
          </p:nvGrpSpPr>
          <p:grpSpPr>
            <a:xfrm>
              <a:off x="3116188" y="4522672"/>
              <a:ext cx="846875" cy="841112"/>
              <a:chOff x="3413337" y="4338831"/>
              <a:chExt cx="914400" cy="914400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F102C59-78A9-4458-98DA-1E3F855349B8}"/>
                  </a:ext>
                </a:extLst>
              </p:cNvPr>
              <p:cNvSpPr/>
              <p:nvPr/>
            </p:nvSpPr>
            <p:spPr>
              <a:xfrm>
                <a:off x="3597468" y="4450254"/>
                <a:ext cx="536979" cy="7038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noProof="0" dirty="0" err="1"/>
              </a:p>
            </p:txBody>
          </p:sp>
          <p:pic>
            <p:nvPicPr>
              <p:cNvPr id="94" name="Graphic 93" descr="List outline">
                <a:extLst>
                  <a:ext uri="{FF2B5EF4-FFF2-40B4-BE49-F238E27FC236}">
                    <a16:creationId xmlns:a16="http://schemas.microsoft.com/office/drawing/2014/main" id="{B8BD03AC-6607-41BE-8E17-B2CCFA38E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13337" y="4338831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How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work</a:t>
            </a:r>
            <a:r>
              <a:rPr lang="da-DK" dirty="0"/>
              <a:t> with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089" y="1208078"/>
            <a:ext cx="10741024" cy="369332"/>
          </a:xfrm>
        </p:spPr>
        <p:txBody>
          <a:bodyPr/>
          <a:lstStyle/>
          <a:p>
            <a:r>
              <a:rPr lang="en-GB" dirty="0"/>
              <a:t>Using graph databases and ontologies to get from data to knowledge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5BB96B-4934-4D8B-8D22-E9799E325A66}"/>
              </a:ext>
            </a:extLst>
          </p:cNvPr>
          <p:cNvGrpSpPr/>
          <p:nvPr/>
        </p:nvGrpSpPr>
        <p:grpSpPr>
          <a:xfrm>
            <a:off x="4028168" y="6047525"/>
            <a:ext cx="575160" cy="576000"/>
            <a:chOff x="1067432" y="4207242"/>
            <a:chExt cx="1130084" cy="113008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B6FFD2-60E8-470D-8153-0777A46381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432" y="4207242"/>
              <a:ext cx="1130084" cy="1130084"/>
            </a:xfrm>
            <a:prstGeom prst="ellipse">
              <a:avLst/>
            </a:prstGeom>
            <a:solidFill>
              <a:srgbClr val="EBEFE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2F462C35-6B11-4740-8DA7-CCB22C71B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651" y="4467645"/>
              <a:ext cx="698829" cy="64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58EBAC-9565-4710-BDF7-ED24E1786A54}"/>
              </a:ext>
            </a:extLst>
          </p:cNvPr>
          <p:cNvGrpSpPr/>
          <p:nvPr/>
        </p:nvGrpSpPr>
        <p:grpSpPr>
          <a:xfrm>
            <a:off x="5946633" y="1818072"/>
            <a:ext cx="914400" cy="1058432"/>
            <a:chOff x="5071241" y="2033625"/>
            <a:chExt cx="914400" cy="1058432"/>
          </a:xfrm>
        </p:grpSpPr>
        <p:pic>
          <p:nvPicPr>
            <p:cNvPr id="9" name="Graphic 8" descr="Dance with solid fill">
              <a:extLst>
                <a:ext uri="{FF2B5EF4-FFF2-40B4-BE49-F238E27FC236}">
                  <a16:creationId xmlns:a16="http://schemas.microsoft.com/office/drawing/2014/main" id="{9B5F2271-584A-47CD-B94E-4B03CFF8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71241" y="2177657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Question Mark with solid fill">
              <a:extLst>
                <a:ext uri="{FF2B5EF4-FFF2-40B4-BE49-F238E27FC236}">
                  <a16:creationId xmlns:a16="http://schemas.microsoft.com/office/drawing/2014/main" id="{2AC8FD52-D4E6-430A-81F4-8BB851CAE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26668" y="2033625"/>
              <a:ext cx="258973" cy="258973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187E85-E696-4038-BB0F-D1AA39702E96}"/>
              </a:ext>
            </a:extLst>
          </p:cNvPr>
          <p:cNvCxnSpPr/>
          <p:nvPr/>
        </p:nvCxnSpPr>
        <p:spPr>
          <a:xfrm>
            <a:off x="1339566" y="2864207"/>
            <a:ext cx="88011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A2D1B8-EF38-4E21-9E49-C2ED8A245D4D}"/>
              </a:ext>
            </a:extLst>
          </p:cNvPr>
          <p:cNvCxnSpPr/>
          <p:nvPr/>
        </p:nvCxnSpPr>
        <p:spPr>
          <a:xfrm>
            <a:off x="1339566" y="3700883"/>
            <a:ext cx="88011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EFB70D-0C90-49A7-BF10-3C9E10DDE3AA}"/>
              </a:ext>
            </a:extLst>
          </p:cNvPr>
          <p:cNvCxnSpPr/>
          <p:nvPr/>
        </p:nvCxnSpPr>
        <p:spPr>
          <a:xfrm>
            <a:off x="1339566" y="5872583"/>
            <a:ext cx="88011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D8969F-2A17-4304-BC06-BED6DD4C2054}"/>
              </a:ext>
            </a:extLst>
          </p:cNvPr>
          <p:cNvGrpSpPr/>
          <p:nvPr/>
        </p:nvGrpSpPr>
        <p:grpSpPr>
          <a:xfrm>
            <a:off x="6099828" y="2993744"/>
            <a:ext cx="575160" cy="589899"/>
            <a:chOff x="1067432" y="4207242"/>
            <a:chExt cx="1130084" cy="113008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D89192A-C268-4ADF-82CA-D3D9CC7D74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432" y="4207242"/>
              <a:ext cx="1130084" cy="1130084"/>
            </a:xfrm>
            <a:prstGeom prst="ellipse">
              <a:avLst/>
            </a:prstGeom>
            <a:solidFill>
              <a:srgbClr val="EBEFE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ECC1F2DF-1866-49B8-8AD4-C8FF743D6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651" y="4467645"/>
              <a:ext cx="698829" cy="64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51AE8D-4E88-4DBC-8A77-6B21CFF34C6D}"/>
              </a:ext>
            </a:extLst>
          </p:cNvPr>
          <p:cNvGrpSpPr/>
          <p:nvPr/>
        </p:nvGrpSpPr>
        <p:grpSpPr>
          <a:xfrm>
            <a:off x="3070901" y="6048835"/>
            <a:ext cx="575160" cy="576000"/>
            <a:chOff x="3252590" y="2998142"/>
            <a:chExt cx="575160" cy="58989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E9B3B1B-4C8D-4988-8247-671D63BAC7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2590" y="2998142"/>
              <a:ext cx="575160" cy="589899"/>
            </a:xfrm>
            <a:prstGeom prst="ellipse">
              <a:avLst/>
            </a:prstGeom>
            <a:solidFill>
              <a:srgbClr val="FFEE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26" name="Graphic 25" descr="Database outline">
              <a:extLst>
                <a:ext uri="{FF2B5EF4-FFF2-40B4-BE49-F238E27FC236}">
                  <a16:creationId xmlns:a16="http://schemas.microsoft.com/office/drawing/2014/main" id="{972133C9-D57F-4CF0-BB1C-367ED287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31745" y="3084666"/>
              <a:ext cx="416850" cy="41685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64F881-4BA1-49B0-A532-9630293C2F5B}"/>
              </a:ext>
            </a:extLst>
          </p:cNvPr>
          <p:cNvGrpSpPr/>
          <p:nvPr/>
        </p:nvGrpSpPr>
        <p:grpSpPr>
          <a:xfrm>
            <a:off x="5109878" y="2993744"/>
            <a:ext cx="605653" cy="589899"/>
            <a:chOff x="1007519" y="4207242"/>
            <a:chExt cx="1189997" cy="113008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961EA5F-8E37-4329-9868-B6D2EB8406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432" y="4207242"/>
              <a:ext cx="1130084" cy="1130084"/>
            </a:xfrm>
            <a:prstGeom prst="ellipse">
              <a:avLst/>
            </a:prstGeom>
            <a:solidFill>
              <a:schemeClr val="accent5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FC41A45C-F2AD-4922-8A89-FEFA921D5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07519" y="4414882"/>
              <a:ext cx="1172495" cy="714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D6ED0DA-6B89-4A68-BD56-08F347F07306}"/>
              </a:ext>
            </a:extLst>
          </p:cNvPr>
          <p:cNvGrpSpPr/>
          <p:nvPr/>
        </p:nvGrpSpPr>
        <p:grpSpPr>
          <a:xfrm>
            <a:off x="6012399" y="6048835"/>
            <a:ext cx="576000" cy="576000"/>
            <a:chOff x="2222729" y="2189632"/>
            <a:chExt cx="1130084" cy="113008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F2DA729-F3AF-4403-B552-7B5A7BEFE9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2729" y="2189632"/>
              <a:ext cx="1130084" cy="1130084"/>
            </a:xfrm>
            <a:prstGeom prst="ellipse">
              <a:avLst/>
            </a:prstGeom>
            <a:solidFill>
              <a:srgbClr val="E8EEF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48" name="Picture 4" descr="Software Certification - buildingSMART International">
              <a:extLst>
                <a:ext uri="{FF2B5EF4-FFF2-40B4-BE49-F238E27FC236}">
                  <a16:creationId xmlns:a16="http://schemas.microsoft.com/office/drawing/2014/main" id="{D3A2B82F-61FD-45CC-8134-19CD91FFE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70" y="2460531"/>
              <a:ext cx="676401" cy="676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F1EFB1-62C4-4095-8437-CB3D4361052A}"/>
              </a:ext>
            </a:extLst>
          </p:cNvPr>
          <p:cNvGrpSpPr/>
          <p:nvPr/>
        </p:nvGrpSpPr>
        <p:grpSpPr>
          <a:xfrm>
            <a:off x="4985435" y="6010327"/>
            <a:ext cx="644857" cy="653013"/>
            <a:chOff x="1199806" y="2032771"/>
            <a:chExt cx="1260368" cy="126036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1E8328-2CD9-4C7E-AE8B-49DCDC71ED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3214" y="2097913"/>
              <a:ext cx="1130084" cy="1130084"/>
            </a:xfrm>
            <a:prstGeom prst="ellipse">
              <a:avLst/>
            </a:prstGeom>
            <a:solidFill>
              <a:srgbClr val="E8EE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51" name="Picture 50" descr="Icon&#10;&#10;Description automatically generated">
              <a:extLst>
                <a:ext uri="{FF2B5EF4-FFF2-40B4-BE49-F238E27FC236}">
                  <a16:creationId xmlns:a16="http://schemas.microsoft.com/office/drawing/2014/main" id="{28407E57-6D1F-44CC-A5AC-AD2DCA4EE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806" y="2032771"/>
              <a:ext cx="1260368" cy="126036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D5E342F-086A-4663-B117-340CF8EB190D}"/>
              </a:ext>
            </a:extLst>
          </p:cNvPr>
          <p:cNvGrpSpPr/>
          <p:nvPr/>
        </p:nvGrpSpPr>
        <p:grpSpPr>
          <a:xfrm>
            <a:off x="6970506" y="6047525"/>
            <a:ext cx="575160" cy="576000"/>
            <a:chOff x="3252590" y="2998142"/>
            <a:chExt cx="575160" cy="58989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B4B217A-641E-490E-AD6B-4717DE73DE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2590" y="2998142"/>
              <a:ext cx="575160" cy="5898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63" name="Graphic 62" descr="Database outline">
              <a:extLst>
                <a:ext uri="{FF2B5EF4-FFF2-40B4-BE49-F238E27FC236}">
                  <a16:creationId xmlns:a16="http://schemas.microsoft.com/office/drawing/2014/main" id="{17721C9E-0E37-45E3-B63D-C00C34600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31745" y="3084666"/>
              <a:ext cx="416850" cy="41685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1D758EC-BE22-4096-ABD3-C27D4AE78820}"/>
              </a:ext>
            </a:extLst>
          </p:cNvPr>
          <p:cNvGrpSpPr/>
          <p:nvPr/>
        </p:nvGrpSpPr>
        <p:grpSpPr>
          <a:xfrm>
            <a:off x="4150421" y="2993744"/>
            <a:ext cx="575160" cy="589899"/>
            <a:chOff x="1067432" y="4207242"/>
            <a:chExt cx="1130084" cy="113008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7C140B3-60C9-4B7C-B442-AE3EB5AF36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432" y="4207242"/>
              <a:ext cx="1130084" cy="1130084"/>
            </a:xfrm>
            <a:prstGeom prst="ellipse">
              <a:avLst/>
            </a:prstGeom>
            <a:solidFill>
              <a:srgbClr val="FFEE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66" name="Picture 6">
              <a:extLst>
                <a:ext uri="{FF2B5EF4-FFF2-40B4-BE49-F238E27FC236}">
                  <a16:creationId xmlns:a16="http://schemas.microsoft.com/office/drawing/2014/main" id="{056F2C0B-0D87-465C-8F2A-DD354E493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35893" y="4467645"/>
              <a:ext cx="666342" cy="64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2C746F1E-7D0D-4828-92FC-EBB72E3CCCC9}"/>
              </a:ext>
            </a:extLst>
          </p:cNvPr>
          <p:cNvSpPr txBox="1">
            <a:spLocks/>
          </p:cNvSpPr>
          <p:nvPr/>
        </p:nvSpPr>
        <p:spPr>
          <a:xfrm>
            <a:off x="1276967" y="5997307"/>
            <a:ext cx="1452895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a-DK" sz="2800" dirty="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da-DK" sz="2800" dirty="0" err="1">
                <a:solidFill>
                  <a:schemeClr val="bg1">
                    <a:lumMod val="50000"/>
                  </a:schemeClr>
                </a:solidFill>
              </a:rPr>
              <a:t>Sources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E2E5B7E5-DD67-43E5-A3D4-CDD07F6B96E3}"/>
              </a:ext>
            </a:extLst>
          </p:cNvPr>
          <p:cNvSpPr txBox="1">
            <a:spLocks/>
          </p:cNvSpPr>
          <p:nvPr/>
        </p:nvSpPr>
        <p:spPr>
          <a:xfrm>
            <a:off x="1324886" y="2833676"/>
            <a:ext cx="2256514" cy="86720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a-DK" sz="2800" dirty="0">
                <a:solidFill>
                  <a:schemeClr val="bg1">
                    <a:lumMod val="50000"/>
                  </a:schemeClr>
                </a:solidFill>
              </a:rPr>
              <a:t>Views/</a:t>
            </a:r>
          </a:p>
          <a:p>
            <a:r>
              <a:rPr lang="da-DK" sz="2800" dirty="0">
                <a:solidFill>
                  <a:schemeClr val="bg1">
                    <a:lumMod val="50000"/>
                  </a:schemeClr>
                </a:solidFill>
              </a:rPr>
              <a:t>Applications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7D0C3AE-B685-4061-AB73-91141041A94D}"/>
              </a:ext>
            </a:extLst>
          </p:cNvPr>
          <p:cNvGrpSpPr/>
          <p:nvPr/>
        </p:nvGrpSpPr>
        <p:grpSpPr>
          <a:xfrm>
            <a:off x="7927773" y="6041972"/>
            <a:ext cx="575160" cy="576000"/>
            <a:chOff x="8063710" y="6013612"/>
            <a:chExt cx="575160" cy="576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D22D30A-A625-46EE-8EB9-7B23DB3F63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3710" y="6013612"/>
              <a:ext cx="575160" cy="576000"/>
            </a:xfrm>
            <a:prstGeom prst="ellipse">
              <a:avLst/>
            </a:prstGeom>
            <a:solidFill>
              <a:srgbClr val="E6DAF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74" name="Graphic 73" descr="Network with solid fill">
              <a:extLst>
                <a:ext uri="{FF2B5EF4-FFF2-40B4-BE49-F238E27FC236}">
                  <a16:creationId xmlns:a16="http://schemas.microsoft.com/office/drawing/2014/main" id="{B894CD3E-E4BD-4968-9F9E-6DDD366C8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127041" y="6073012"/>
              <a:ext cx="457200" cy="457200"/>
            </a:xfrm>
            <a:prstGeom prst="rect">
              <a:avLst/>
            </a:prstGeom>
          </p:spPr>
        </p:pic>
      </p:grpSp>
      <p:pic>
        <p:nvPicPr>
          <p:cNvPr id="87" name="Picture Placeholder 9" descr="Diagram&#10;&#10;Description automatically generated">
            <a:extLst>
              <a:ext uri="{FF2B5EF4-FFF2-40B4-BE49-F238E27FC236}">
                <a16:creationId xmlns:a16="http://schemas.microsoft.com/office/drawing/2014/main" id="{60EB365A-7E54-49B4-BCBC-FD3B68695DA6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7" b="7007"/>
          <a:stretch>
            <a:fillRect/>
          </a:stretch>
        </p:blipFill>
        <p:spPr>
          <a:xfrm>
            <a:off x="5428912" y="4350579"/>
            <a:ext cx="1550110" cy="872309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CB454198-B58E-4C05-986C-41A294C124EF}"/>
              </a:ext>
            </a:extLst>
          </p:cNvPr>
          <p:cNvSpPr>
            <a:spLocks noChangeAspect="1"/>
          </p:cNvSpPr>
          <p:nvPr/>
        </p:nvSpPr>
        <p:spPr>
          <a:xfrm>
            <a:off x="8885040" y="6048835"/>
            <a:ext cx="575160" cy="589899"/>
          </a:xfrm>
          <a:prstGeom prst="ellipse">
            <a:avLst/>
          </a:prstGeom>
          <a:solidFill>
            <a:srgbClr val="FFD9D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noProof="0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sz="2000" noProof="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1228B467-C316-4917-A40C-3E868B908D37}"/>
              </a:ext>
            </a:extLst>
          </p:cNvPr>
          <p:cNvSpPr/>
          <p:nvPr/>
        </p:nvSpPr>
        <p:spPr>
          <a:xfrm rot="3036680">
            <a:off x="5761596" y="4934631"/>
            <a:ext cx="2595380" cy="2214682"/>
          </a:xfrm>
          <a:prstGeom prst="arc">
            <a:avLst>
              <a:gd name="adj1" fmla="val 12352912"/>
              <a:gd name="adj2" fmla="val 18247689"/>
            </a:avLst>
          </a:prstGeom>
          <a:ln>
            <a:solidFill>
              <a:srgbClr val="C00000"/>
            </a:solidFill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68D20A0C-C804-4967-BD12-D6A3B8E9DA5C}"/>
              </a:ext>
            </a:extLst>
          </p:cNvPr>
          <p:cNvSpPr/>
          <p:nvPr/>
        </p:nvSpPr>
        <p:spPr>
          <a:xfrm rot="3579509">
            <a:off x="5489441" y="5643874"/>
            <a:ext cx="2595380" cy="706866"/>
          </a:xfrm>
          <a:prstGeom prst="arc">
            <a:avLst>
              <a:gd name="adj1" fmla="val 12352912"/>
              <a:gd name="adj2" fmla="val 17221490"/>
            </a:avLst>
          </a:prstGeom>
          <a:ln>
            <a:solidFill>
              <a:srgbClr val="C00000"/>
            </a:solidFill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02210E7B-DCB6-4C52-B875-9F598D768EC7}"/>
              </a:ext>
            </a:extLst>
          </p:cNvPr>
          <p:cNvSpPr/>
          <p:nvPr/>
        </p:nvSpPr>
        <p:spPr>
          <a:xfrm rot="5400000">
            <a:off x="5147014" y="5481994"/>
            <a:ext cx="1655826" cy="706866"/>
          </a:xfrm>
          <a:prstGeom prst="arc">
            <a:avLst>
              <a:gd name="adj1" fmla="val 12352912"/>
              <a:gd name="adj2" fmla="val 17221490"/>
            </a:avLst>
          </a:prstGeom>
          <a:ln>
            <a:solidFill>
              <a:srgbClr val="C00000"/>
            </a:solidFill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086841BF-2769-4CE7-ABA4-B7E5B77AD247}"/>
              </a:ext>
            </a:extLst>
          </p:cNvPr>
          <p:cNvSpPr/>
          <p:nvPr/>
        </p:nvSpPr>
        <p:spPr>
          <a:xfrm rot="5400000" flipV="1">
            <a:off x="5023520" y="5202450"/>
            <a:ext cx="1655826" cy="1170566"/>
          </a:xfrm>
          <a:prstGeom prst="arc">
            <a:avLst>
              <a:gd name="adj1" fmla="val 11702796"/>
              <a:gd name="adj2" fmla="val 17221490"/>
            </a:avLst>
          </a:prstGeom>
          <a:ln>
            <a:solidFill>
              <a:srgbClr val="C00000"/>
            </a:solidFill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DA55AEB3-54B8-40E2-9AD9-DFE51274A47A}"/>
              </a:ext>
            </a:extLst>
          </p:cNvPr>
          <p:cNvSpPr/>
          <p:nvPr/>
        </p:nvSpPr>
        <p:spPr>
          <a:xfrm rot="8138129" flipV="1">
            <a:off x="4017343" y="5229362"/>
            <a:ext cx="2357151" cy="966068"/>
          </a:xfrm>
          <a:prstGeom prst="arc">
            <a:avLst>
              <a:gd name="adj1" fmla="val 11964777"/>
              <a:gd name="adj2" fmla="val 20128252"/>
            </a:avLst>
          </a:prstGeom>
          <a:ln>
            <a:solidFill>
              <a:srgbClr val="C00000"/>
            </a:solidFill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58FCE2B6-E9E4-4B75-9168-08BC95EA58DE}"/>
              </a:ext>
            </a:extLst>
          </p:cNvPr>
          <p:cNvSpPr/>
          <p:nvPr/>
        </p:nvSpPr>
        <p:spPr>
          <a:xfrm rot="9147271" flipV="1">
            <a:off x="3281417" y="4970684"/>
            <a:ext cx="2710779" cy="990312"/>
          </a:xfrm>
          <a:prstGeom prst="arc">
            <a:avLst>
              <a:gd name="adj1" fmla="val 11446561"/>
              <a:gd name="adj2" fmla="val 21321905"/>
            </a:avLst>
          </a:prstGeom>
          <a:ln>
            <a:solidFill>
              <a:srgbClr val="C00000"/>
            </a:solidFill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1C6706-15EE-4185-991A-76B1B4E48D45}"/>
              </a:ext>
            </a:extLst>
          </p:cNvPr>
          <p:cNvCxnSpPr>
            <a:cxnSpLocks/>
          </p:cNvCxnSpPr>
          <p:nvPr/>
        </p:nvCxnSpPr>
        <p:spPr>
          <a:xfrm flipV="1">
            <a:off x="6464473" y="3595453"/>
            <a:ext cx="1526631" cy="74801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AB9FA2E-AF73-4C04-B8FD-0F4607A5B2A7}"/>
              </a:ext>
            </a:extLst>
          </p:cNvPr>
          <p:cNvCxnSpPr>
            <a:cxnSpLocks/>
          </p:cNvCxnSpPr>
          <p:nvPr/>
        </p:nvCxnSpPr>
        <p:spPr>
          <a:xfrm flipV="1">
            <a:off x="6203967" y="3657727"/>
            <a:ext cx="96431" cy="5408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6A61A79-930C-4D94-B2E1-960A7BD41455}"/>
              </a:ext>
            </a:extLst>
          </p:cNvPr>
          <p:cNvCxnSpPr>
            <a:cxnSpLocks/>
          </p:cNvCxnSpPr>
          <p:nvPr/>
        </p:nvCxnSpPr>
        <p:spPr>
          <a:xfrm flipH="1" flipV="1">
            <a:off x="4725581" y="3612839"/>
            <a:ext cx="1014535" cy="6707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itle 1">
            <a:extLst>
              <a:ext uri="{FF2B5EF4-FFF2-40B4-BE49-F238E27FC236}">
                <a16:creationId xmlns:a16="http://schemas.microsoft.com/office/drawing/2014/main" id="{9978162C-9E04-47E6-A364-D53B3EBD51CD}"/>
              </a:ext>
            </a:extLst>
          </p:cNvPr>
          <p:cNvSpPr txBox="1">
            <a:spLocks/>
          </p:cNvSpPr>
          <p:nvPr/>
        </p:nvSpPr>
        <p:spPr>
          <a:xfrm>
            <a:off x="1276967" y="4316034"/>
            <a:ext cx="2256514" cy="86720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a-DK" sz="2800" dirty="0" err="1">
                <a:solidFill>
                  <a:schemeClr val="bg1">
                    <a:lumMod val="50000"/>
                  </a:schemeClr>
                </a:solidFill>
              </a:rPr>
              <a:t>Linked</a:t>
            </a:r>
            <a:r>
              <a:rPr lang="da-DK" sz="2800" dirty="0">
                <a:solidFill>
                  <a:schemeClr val="bg1">
                    <a:lumMod val="50000"/>
                  </a:schemeClr>
                </a:solidFill>
              </a:rPr>
              <a:t> Data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8" name="Graphic 87" descr="Question Mark with solid fill">
            <a:extLst>
              <a:ext uri="{FF2B5EF4-FFF2-40B4-BE49-F238E27FC236}">
                <a16:creationId xmlns:a16="http://schemas.microsoft.com/office/drawing/2014/main" id="{A43E2A67-8869-439C-8C01-58924624AB9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55694" y="1712017"/>
            <a:ext cx="258973" cy="258973"/>
          </a:xfrm>
          <a:prstGeom prst="rect">
            <a:avLst/>
          </a:prstGeom>
        </p:spPr>
      </p:pic>
      <p:pic>
        <p:nvPicPr>
          <p:cNvPr id="89" name="Graphic 88" descr="Question Mark with solid fill">
            <a:extLst>
              <a:ext uri="{FF2B5EF4-FFF2-40B4-BE49-F238E27FC236}">
                <a16:creationId xmlns:a16="http://schemas.microsoft.com/office/drawing/2014/main" id="{BFCEFF6B-D346-4FDD-8911-F4A895F23B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909328" y="1874207"/>
            <a:ext cx="258973" cy="258973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165BDD34-3990-495B-9DA8-E1FDD43B3D91}"/>
              </a:ext>
            </a:extLst>
          </p:cNvPr>
          <p:cNvGrpSpPr/>
          <p:nvPr/>
        </p:nvGrpSpPr>
        <p:grpSpPr>
          <a:xfrm>
            <a:off x="8018742" y="2854926"/>
            <a:ext cx="575160" cy="797014"/>
            <a:chOff x="8134922" y="2804393"/>
            <a:chExt cx="575160" cy="797014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4AA5539-B243-45F7-A5E2-D3F1727C6E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4922" y="2953691"/>
              <a:ext cx="575160" cy="5898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97" name="Picture 2" descr="Developing 3D Web Apps With Three.js | by Tom Castagna | JavaScript in  Plain English">
              <a:extLst>
                <a:ext uri="{FF2B5EF4-FFF2-40B4-BE49-F238E27FC236}">
                  <a16:creationId xmlns:a16="http://schemas.microsoft.com/office/drawing/2014/main" id="{F531256F-9E23-40EA-B3E0-0C7E32CA43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95" t="-56351" r="47361" b="-24808"/>
            <a:stretch/>
          </p:blipFill>
          <p:spPr bwMode="auto">
            <a:xfrm>
              <a:off x="8188645" y="2804393"/>
              <a:ext cx="493752" cy="797014"/>
            </a:xfrm>
            <a:prstGeom prst="diamond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8" name="Oval 97">
            <a:extLst>
              <a:ext uri="{FF2B5EF4-FFF2-40B4-BE49-F238E27FC236}">
                <a16:creationId xmlns:a16="http://schemas.microsoft.com/office/drawing/2014/main" id="{937FEF32-EEE7-4E35-BE38-456F8C2A1962}"/>
              </a:ext>
            </a:extLst>
          </p:cNvPr>
          <p:cNvSpPr>
            <a:spLocks noChangeAspect="1"/>
          </p:cNvSpPr>
          <p:nvPr/>
        </p:nvSpPr>
        <p:spPr>
          <a:xfrm>
            <a:off x="8978199" y="2999124"/>
            <a:ext cx="575160" cy="589899"/>
          </a:xfrm>
          <a:prstGeom prst="ellipse">
            <a:avLst/>
          </a:prstGeom>
          <a:solidFill>
            <a:srgbClr val="FFD9D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sz="20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D036930-9356-48C8-BFD7-01FED029CB43}"/>
              </a:ext>
            </a:extLst>
          </p:cNvPr>
          <p:cNvGrpSpPr/>
          <p:nvPr/>
        </p:nvGrpSpPr>
        <p:grpSpPr>
          <a:xfrm>
            <a:off x="5582023" y="6071002"/>
            <a:ext cx="575160" cy="576000"/>
            <a:chOff x="1067432" y="4207242"/>
            <a:chExt cx="1130084" cy="1130084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653E140-1B00-4A74-81E1-614AF301DE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432" y="4207242"/>
              <a:ext cx="1130084" cy="1130084"/>
            </a:xfrm>
            <a:prstGeom prst="ellipse">
              <a:avLst/>
            </a:prstGeom>
            <a:solidFill>
              <a:srgbClr val="EBEFE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101" name="Picture 6">
              <a:extLst>
                <a:ext uri="{FF2B5EF4-FFF2-40B4-BE49-F238E27FC236}">
                  <a16:creationId xmlns:a16="http://schemas.microsoft.com/office/drawing/2014/main" id="{1433C788-6ED6-44CF-9CCB-68D6BDE1DE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651" y="4467645"/>
              <a:ext cx="698829" cy="64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AC8B6CE-C498-4DEE-864C-73F31EC8BCBC}"/>
              </a:ext>
            </a:extLst>
          </p:cNvPr>
          <p:cNvGrpSpPr/>
          <p:nvPr/>
        </p:nvGrpSpPr>
        <p:grpSpPr>
          <a:xfrm>
            <a:off x="4626206" y="6072312"/>
            <a:ext cx="575160" cy="576000"/>
            <a:chOff x="3252590" y="2998142"/>
            <a:chExt cx="575160" cy="589899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503A393-3EE7-4A86-B6E3-D51CD04F5C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2590" y="2998142"/>
              <a:ext cx="575160" cy="589899"/>
            </a:xfrm>
            <a:prstGeom prst="ellipse">
              <a:avLst/>
            </a:prstGeom>
            <a:solidFill>
              <a:srgbClr val="FFEE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104" name="Graphic 103" descr="Database outline">
              <a:extLst>
                <a:ext uri="{FF2B5EF4-FFF2-40B4-BE49-F238E27FC236}">
                  <a16:creationId xmlns:a16="http://schemas.microsoft.com/office/drawing/2014/main" id="{33A080BB-C42D-4081-84F6-27E0D4A97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31745" y="3084666"/>
              <a:ext cx="416850" cy="416850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5FD6960-1987-40DD-9712-AF33392BF63F}"/>
              </a:ext>
            </a:extLst>
          </p:cNvPr>
          <p:cNvGrpSpPr/>
          <p:nvPr/>
        </p:nvGrpSpPr>
        <p:grpSpPr>
          <a:xfrm>
            <a:off x="6537840" y="6033804"/>
            <a:ext cx="644857" cy="653013"/>
            <a:chOff x="1199806" y="2032771"/>
            <a:chExt cx="1260368" cy="1260368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579CDC9-806D-44F7-A14B-5B86E6E50F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3214" y="2097913"/>
              <a:ext cx="1130084" cy="1130084"/>
            </a:xfrm>
            <a:prstGeom prst="ellipse">
              <a:avLst/>
            </a:prstGeom>
            <a:solidFill>
              <a:srgbClr val="E8EE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107" name="Picture 106" descr="Icon&#10;&#10;Description automatically generated">
              <a:extLst>
                <a:ext uri="{FF2B5EF4-FFF2-40B4-BE49-F238E27FC236}">
                  <a16:creationId xmlns:a16="http://schemas.microsoft.com/office/drawing/2014/main" id="{92A557CE-DC61-4A16-B2AC-EC112FA11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806" y="2032771"/>
              <a:ext cx="1260368" cy="1260368"/>
            </a:xfrm>
            <a:prstGeom prst="rect">
              <a:avLst/>
            </a:prstGeom>
          </p:spPr>
        </p:pic>
      </p:grp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0FB3EED-90AF-40B8-A76A-7B5E94C205FB}"/>
              </a:ext>
            </a:extLst>
          </p:cNvPr>
          <p:cNvCxnSpPr>
            <a:cxnSpLocks/>
          </p:cNvCxnSpPr>
          <p:nvPr/>
        </p:nvCxnSpPr>
        <p:spPr>
          <a:xfrm flipH="1" flipV="1">
            <a:off x="6493725" y="3728211"/>
            <a:ext cx="279035" cy="2230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3567EE16-9C32-427C-8B94-89CDE00A9D93}"/>
              </a:ext>
            </a:extLst>
          </p:cNvPr>
          <p:cNvSpPr txBox="1">
            <a:spLocks/>
          </p:cNvSpPr>
          <p:nvPr/>
        </p:nvSpPr>
        <p:spPr>
          <a:xfrm>
            <a:off x="7874340" y="4287402"/>
            <a:ext cx="2121065" cy="694516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a-DK" sz="1800" dirty="0">
                <a:solidFill>
                  <a:srgbClr val="C00000"/>
                </a:solidFill>
              </a:rPr>
              <a:t>NIRAS digital </a:t>
            </a:r>
            <a:r>
              <a:rPr lang="da-DK" sz="1800" dirty="0" err="1">
                <a:solidFill>
                  <a:srgbClr val="C00000"/>
                </a:solidFill>
              </a:rPr>
              <a:t>technologies</a:t>
            </a:r>
            <a:endParaRPr lang="en-US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03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C1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6E6826E-1392-463E-A0F2-61712833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19" y="614364"/>
            <a:ext cx="10118706" cy="1299278"/>
          </a:xfrm>
        </p:spPr>
        <p:txBody>
          <a:bodyPr>
            <a:normAutofit fontScale="90000"/>
          </a:bodyPr>
          <a:lstStyle/>
          <a:p>
            <a:r>
              <a:rPr lang="da-DK" sz="8000" dirty="0">
                <a:latin typeface="Palatino Linotype"/>
              </a:rPr>
              <a:t>Digital LBS</a:t>
            </a:r>
            <a:br>
              <a:rPr lang="da-DK" sz="8000" dirty="0">
                <a:latin typeface="Palatino Linotype"/>
              </a:rPr>
            </a:br>
            <a:r>
              <a:rPr lang="da-DK" sz="6000" dirty="0">
                <a:latin typeface="Palatino Linotype"/>
              </a:rPr>
              <a:t>(Location-</a:t>
            </a:r>
            <a:r>
              <a:rPr lang="da-DK" sz="6000" dirty="0" err="1">
                <a:latin typeface="Palatino Linotype"/>
              </a:rPr>
              <a:t>based</a:t>
            </a:r>
            <a:r>
              <a:rPr lang="da-DK" sz="6000" dirty="0">
                <a:latin typeface="Palatino Linotype"/>
              </a:rPr>
              <a:t> </a:t>
            </a:r>
            <a:r>
              <a:rPr lang="da-DK" sz="6000" dirty="0" err="1">
                <a:latin typeface="Palatino Linotype"/>
              </a:rPr>
              <a:t>scheduling</a:t>
            </a:r>
            <a:r>
              <a:rPr lang="da-DK" sz="6000" dirty="0">
                <a:latin typeface="Palatino Linotype"/>
              </a:rPr>
              <a:t>)</a:t>
            </a:r>
            <a:br>
              <a:rPr lang="da-DK" sz="6000" dirty="0">
                <a:latin typeface="Palatino Linotype"/>
              </a:rPr>
            </a:br>
            <a:br>
              <a:rPr lang="da-DK" sz="6000" dirty="0">
                <a:latin typeface="Palatino Linotype"/>
              </a:rPr>
            </a:br>
            <a:r>
              <a:rPr lang="da-DK" sz="6000" dirty="0">
                <a:latin typeface="Palatino Linotype"/>
              </a:rPr>
              <a:t>The </a:t>
            </a:r>
            <a:r>
              <a:rPr lang="da-DK" sz="6000" dirty="0" err="1">
                <a:latin typeface="Palatino Linotype"/>
              </a:rPr>
              <a:t>Concept</a:t>
            </a:r>
            <a:endParaRPr lang="da-DK" sz="8000" dirty="0">
              <a:latin typeface="Palatino Linotyp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2BD65-A62C-430D-8106-D20AE92FB7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ln>
            <a:noFill/>
          </a:ln>
        </p:spPr>
        <p:txBody>
          <a:bodyPr/>
          <a:lstStyle/>
          <a:p>
            <a:fld id="{24C8C45C-947F-4981-8B3F-4F32E973C90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29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5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4400" dirty="0">
                <a:latin typeface="Palatino Linotype" panose="02040502050505030304" pitchFamily="18" charset="0"/>
              </a:rPr>
              <a:t>Model-</a:t>
            </a:r>
            <a:r>
              <a:rPr lang="da-DK" sz="4400" dirty="0" err="1">
                <a:latin typeface="Palatino Linotype" panose="02040502050505030304" pitchFamily="18" charset="0"/>
              </a:rPr>
              <a:t>based</a:t>
            </a:r>
            <a:r>
              <a:rPr lang="da-DK" sz="4400" dirty="0">
                <a:latin typeface="Palatino Linotype" panose="02040502050505030304" pitchFamily="18" charset="0"/>
              </a:rPr>
              <a:t> Planning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Linking model information to a project schedule </a:t>
            </a:r>
            <a:r>
              <a:rPr lang="en-US" dirty="0">
                <a:sym typeface="Wingdings" panose="05000000000000000000" pitchFamily="2" charset="2"/>
              </a:rPr>
              <a:t>(4D-Planning)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B89A-49D7-4AAF-B0DC-296EC4A8DC32}"/>
              </a:ext>
            </a:extLst>
          </p:cNvPr>
          <p:cNvSpPr txBox="1"/>
          <p:nvPr/>
        </p:nvSpPr>
        <p:spPr>
          <a:xfrm>
            <a:off x="3921938" y="1809102"/>
            <a:ext cx="27401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200" dirty="0"/>
              <a:t>Location Model</a:t>
            </a:r>
            <a:endParaRPr lang="en-US" sz="120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9D80F9-2BEF-4230-8A2F-3C73E64555B7}"/>
              </a:ext>
            </a:extLst>
          </p:cNvPr>
          <p:cNvSpPr txBox="1"/>
          <p:nvPr/>
        </p:nvSpPr>
        <p:spPr>
          <a:xfrm>
            <a:off x="7729813" y="3055300"/>
            <a:ext cx="40124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200" b="1" dirty="0"/>
              <a:t>4D-Plan of the Construction </a:t>
            </a:r>
            <a:r>
              <a:rPr lang="en-US" sz="1200" b="1" dirty="0"/>
              <a:t>Process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C8A3DC-D575-4DAF-B0C1-DEA9C040E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99" y="2109569"/>
            <a:ext cx="2740147" cy="20253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11FE26-9B6D-4A63-A07B-A9E52FF45CBD}"/>
              </a:ext>
            </a:extLst>
          </p:cNvPr>
          <p:cNvSpPr txBox="1"/>
          <p:nvPr/>
        </p:nvSpPr>
        <p:spPr>
          <a:xfrm>
            <a:off x="588197" y="1809102"/>
            <a:ext cx="27401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200" dirty="0"/>
              <a:t>Construction Model</a:t>
            </a:r>
            <a:endParaRPr lang="en-US" sz="1200" b="1" dirty="0" err="1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309A1B-653F-432F-92D5-4C9DFFD3B0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1260" y="4811456"/>
            <a:ext cx="3095636" cy="1732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D51F0F-63B4-4CF8-B764-967883179B81}"/>
              </a:ext>
            </a:extLst>
          </p:cNvPr>
          <p:cNvSpPr txBox="1"/>
          <p:nvPr/>
        </p:nvSpPr>
        <p:spPr>
          <a:xfrm>
            <a:off x="2051260" y="4509620"/>
            <a:ext cx="27401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200" dirty="0"/>
              <a:t>Time Schedule (location-</a:t>
            </a:r>
            <a:r>
              <a:rPr lang="da-DK" sz="1200" dirty="0" err="1"/>
              <a:t>based</a:t>
            </a:r>
            <a:r>
              <a:rPr lang="da-DK" sz="1200" dirty="0"/>
              <a:t>)</a:t>
            </a:r>
            <a:endParaRPr lang="en-US" sz="1200" b="1" dirty="0" err="1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D2732A98-A1CA-4F70-8FB6-BE75888E01D4}"/>
              </a:ext>
            </a:extLst>
          </p:cNvPr>
          <p:cNvSpPr/>
          <p:nvPr/>
        </p:nvSpPr>
        <p:spPr>
          <a:xfrm rot="5400000">
            <a:off x="6400051" y="4231776"/>
            <a:ext cx="1531084" cy="221381"/>
          </a:xfrm>
          <a:prstGeom prst="triangle">
            <a:avLst/>
          </a:prstGeom>
          <a:solidFill>
            <a:srgbClr val="C3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B7240883-2838-46ED-9E40-B2220393149E}"/>
              </a:ext>
            </a:extLst>
          </p:cNvPr>
          <p:cNvSpPr/>
          <p:nvPr/>
        </p:nvSpPr>
        <p:spPr>
          <a:xfrm rot="5400000">
            <a:off x="3436558" y="4171484"/>
            <a:ext cx="325040" cy="299924"/>
          </a:xfrm>
          <a:prstGeom prst="plus">
            <a:avLst>
              <a:gd name="adj" fmla="val 35081"/>
            </a:avLst>
          </a:prstGeom>
          <a:solidFill>
            <a:srgbClr val="C3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9BFAA7-5654-48B8-9FA0-2E63D7DD4D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9" r="9556" b="2414"/>
          <a:stretch/>
        </p:blipFill>
        <p:spPr>
          <a:xfrm>
            <a:off x="3914919" y="2109569"/>
            <a:ext cx="2747168" cy="20253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277BE8-F3B3-423F-8FF3-DCD2FBAECA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49" r="27046"/>
          <a:stretch/>
        </p:blipFill>
        <p:spPr>
          <a:xfrm>
            <a:off x="7729813" y="3429000"/>
            <a:ext cx="3341196" cy="20936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28164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5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0D26CB78-35E3-4A0B-9AA2-705B15C4F643}"/>
              </a:ext>
            </a:extLst>
          </p:cNvPr>
          <p:cNvSpPr txBox="1"/>
          <p:nvPr/>
        </p:nvSpPr>
        <p:spPr>
          <a:xfrm>
            <a:off x="4649659" y="1621266"/>
            <a:ext cx="4020279" cy="2338179"/>
          </a:xfrm>
          <a:prstGeom prst="roundRect">
            <a:avLst>
              <a:gd name="adj" fmla="val 9646"/>
            </a:avLst>
          </a:prstGeom>
          <a:noFill/>
          <a:ln w="19050">
            <a:solidFill>
              <a:schemeClr val="accent3"/>
            </a:solidFill>
            <a:prstDash val="dash"/>
          </a:ln>
          <a:effectLst>
            <a:outerShdw blurRad="38100" sx="1000" sy="1000" algn="tl" rotWithShape="0">
              <a:prstClr val="black"/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da-DK" b="1" dirty="0"/>
              <a:t>Time and </a:t>
            </a:r>
            <a:r>
              <a:rPr lang="da-DK" b="1" dirty="0" err="1"/>
              <a:t>Cost</a:t>
            </a:r>
            <a:r>
              <a:rPr lang="da-DK" b="1" dirty="0"/>
              <a:t>-Management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A6D8B18E-F8A3-4E89-8B9F-DF206F8A4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4673" y="658800"/>
            <a:ext cx="1559269" cy="100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AB44EE0-0C48-4C76-9DB4-8B3183A52249}"/>
              </a:ext>
            </a:extLst>
          </p:cNvPr>
          <p:cNvSpPr txBox="1"/>
          <p:nvPr/>
        </p:nvSpPr>
        <p:spPr>
          <a:xfrm>
            <a:off x="7902531" y="4210892"/>
            <a:ext cx="4020279" cy="2351672"/>
          </a:xfrm>
          <a:prstGeom prst="roundRect">
            <a:avLst>
              <a:gd name="adj" fmla="val 9646"/>
            </a:avLst>
          </a:prstGeom>
          <a:noFill/>
          <a:ln w="19050">
            <a:solidFill>
              <a:schemeClr val="accent3"/>
            </a:solidFill>
            <a:prstDash val="dash"/>
          </a:ln>
          <a:effectLst>
            <a:outerShdw blurRad="38100" sx="1000" sy="1000" algn="tl" rotWithShape="0">
              <a:prstClr val="black"/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da-DK" b="1" dirty="0"/>
              <a:t>Activity: </a:t>
            </a:r>
            <a:r>
              <a:rPr lang="da-DK" dirty="0" err="1"/>
              <a:t>Construct</a:t>
            </a:r>
            <a:r>
              <a:rPr lang="da-DK" dirty="0"/>
              <a:t> an </a:t>
            </a:r>
            <a:r>
              <a:rPr lang="da-DK" dirty="0" err="1"/>
              <a:t>insitu</a:t>
            </a:r>
            <a:r>
              <a:rPr lang="da-DK" dirty="0"/>
              <a:t> wall</a:t>
            </a:r>
          </a:p>
        </p:txBody>
      </p:sp>
      <p:sp>
        <p:nvSpPr>
          <p:cNvPr id="37" name="Flowchart: Data 36">
            <a:extLst>
              <a:ext uri="{FF2B5EF4-FFF2-40B4-BE49-F238E27FC236}">
                <a16:creationId xmlns:a16="http://schemas.microsoft.com/office/drawing/2014/main" id="{4EC01F59-9022-44BD-B9F2-3A35590DA56E}"/>
              </a:ext>
            </a:extLst>
          </p:cNvPr>
          <p:cNvSpPr/>
          <p:nvPr/>
        </p:nvSpPr>
        <p:spPr>
          <a:xfrm>
            <a:off x="-4472455" y="4659474"/>
            <a:ext cx="8031179" cy="1706463"/>
          </a:xfrm>
          <a:prstGeom prst="flowChartInputOutpu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38" name="Flowchart: Data 37">
            <a:extLst>
              <a:ext uri="{FF2B5EF4-FFF2-40B4-BE49-F238E27FC236}">
                <a16:creationId xmlns:a16="http://schemas.microsoft.com/office/drawing/2014/main" id="{111BE370-250E-42A9-9CDF-C7E2DDA6ADC7}"/>
              </a:ext>
            </a:extLst>
          </p:cNvPr>
          <p:cNvSpPr/>
          <p:nvPr/>
        </p:nvSpPr>
        <p:spPr>
          <a:xfrm rot="10800000">
            <a:off x="-3741569" y="2950903"/>
            <a:ext cx="8183999" cy="1706460"/>
          </a:xfrm>
          <a:prstGeom prst="flowChartInputOutput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970ED8-16AB-4650-A8FC-9A502F0FC2B4}"/>
              </a:ext>
            </a:extLst>
          </p:cNvPr>
          <p:cNvSpPr txBox="1"/>
          <p:nvPr/>
        </p:nvSpPr>
        <p:spPr>
          <a:xfrm>
            <a:off x="1796039" y="3969083"/>
            <a:ext cx="129931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2000" b="1" dirty="0">
                <a:solidFill>
                  <a:srgbClr val="2D657D"/>
                </a:solidFill>
              </a:rPr>
              <a:t>Location B0</a:t>
            </a:r>
            <a:endParaRPr lang="en-US" sz="2000" b="1" dirty="0" err="1">
              <a:solidFill>
                <a:srgbClr val="2D657D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673121-446D-4CEB-87C6-100285A22802}"/>
              </a:ext>
            </a:extLst>
          </p:cNvPr>
          <p:cNvSpPr txBox="1"/>
          <p:nvPr/>
        </p:nvSpPr>
        <p:spPr>
          <a:xfrm>
            <a:off x="1019447" y="5689180"/>
            <a:ext cx="129931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2000" b="1" dirty="0">
                <a:solidFill>
                  <a:schemeClr val="accent6">
                    <a:lumMod val="75000"/>
                  </a:schemeClr>
                </a:solidFill>
              </a:rPr>
              <a:t>Location A0</a:t>
            </a:r>
            <a:endParaRPr lang="en-US" sz="2000" b="1" dirty="0" err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C25615-EC41-47A5-A556-AE8B92CBEE74}"/>
              </a:ext>
            </a:extLst>
          </p:cNvPr>
          <p:cNvSpPr txBox="1"/>
          <p:nvPr/>
        </p:nvSpPr>
        <p:spPr>
          <a:xfrm>
            <a:off x="9076346" y="1607773"/>
            <a:ext cx="3618574" cy="2351672"/>
          </a:xfrm>
          <a:prstGeom prst="roundRect">
            <a:avLst>
              <a:gd name="adj" fmla="val 9646"/>
            </a:avLst>
          </a:prstGeom>
          <a:noFill/>
          <a:ln w="19050">
            <a:solidFill>
              <a:schemeClr val="accent3"/>
            </a:solidFill>
            <a:prstDash val="dash"/>
          </a:ln>
          <a:effectLst>
            <a:outerShdw blurRad="38100" sx="1000" sy="1000" algn="tl" rotWithShape="0">
              <a:prstClr val="black"/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da-DK" b="1" dirty="0" err="1"/>
              <a:t>Subactivity</a:t>
            </a:r>
            <a:r>
              <a:rPr lang="da-DK" b="1" dirty="0"/>
              <a:t>: </a:t>
            </a:r>
            <a:r>
              <a:rPr lang="da-DK" dirty="0" err="1"/>
              <a:t>Concrete</a:t>
            </a:r>
            <a:r>
              <a:rPr lang="da-DK" dirty="0"/>
              <a:t> </a:t>
            </a:r>
            <a:r>
              <a:rPr lang="da-DK" dirty="0" err="1"/>
              <a:t>Pouring</a:t>
            </a:r>
            <a:r>
              <a:rPr lang="da-DK" dirty="0"/>
              <a:t> 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7B4B4-9CED-4AC3-99F4-2A9252387D66}"/>
              </a:ext>
            </a:extLst>
          </p:cNvPr>
          <p:cNvSpPr txBox="1"/>
          <p:nvPr/>
        </p:nvSpPr>
        <p:spPr>
          <a:xfrm>
            <a:off x="3725550" y="4210892"/>
            <a:ext cx="4020279" cy="2351672"/>
          </a:xfrm>
          <a:prstGeom prst="roundRect">
            <a:avLst>
              <a:gd name="adj" fmla="val 9646"/>
            </a:avLst>
          </a:prstGeom>
          <a:noFill/>
          <a:ln w="19050">
            <a:solidFill>
              <a:schemeClr val="accent3"/>
            </a:solidFill>
            <a:prstDash val="dash"/>
          </a:ln>
          <a:effectLst>
            <a:outerShdw blurRad="38100" sx="1000" sy="1000" algn="tl" rotWithShape="0">
              <a:prstClr val="black"/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da-DK" b="1" dirty="0"/>
              <a:t>Building element types in location B0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</a:t>
            </a:r>
            <a:r>
              <a:rPr lang="da-DK" sz="4400" dirty="0"/>
              <a:t>ata-</a:t>
            </a:r>
            <a:r>
              <a:rPr lang="da-DK" sz="4400" dirty="0" err="1"/>
              <a:t>based</a:t>
            </a:r>
            <a:r>
              <a:rPr lang="da-DK" sz="4400" dirty="0"/>
              <a:t> </a:t>
            </a:r>
            <a:r>
              <a:rPr lang="da-DK" sz="4400" dirty="0" err="1"/>
              <a:t>planning</a:t>
            </a:r>
            <a:endParaRPr lang="en-US" dirty="0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86CA1206-EDF7-440A-A7F4-924AFF24F3AD}"/>
              </a:ext>
            </a:extLst>
          </p:cNvPr>
          <p:cNvSpPr/>
          <p:nvPr/>
        </p:nvSpPr>
        <p:spPr>
          <a:xfrm>
            <a:off x="-1701514" y="4601387"/>
            <a:ext cx="4020278" cy="1010653"/>
          </a:xfrm>
          <a:prstGeom prst="cube">
            <a:avLst>
              <a:gd name="adj" fmla="val 78263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A18E2AF8-A3EB-4741-84B0-FE09E2AD9773}"/>
              </a:ext>
            </a:extLst>
          </p:cNvPr>
          <p:cNvSpPr/>
          <p:nvPr/>
        </p:nvSpPr>
        <p:spPr>
          <a:xfrm>
            <a:off x="128665" y="4020443"/>
            <a:ext cx="1426484" cy="631900"/>
          </a:xfrm>
          <a:prstGeom prst="cube">
            <a:avLst>
              <a:gd name="adj" fmla="val 6076"/>
            </a:avLst>
          </a:prstGeom>
          <a:solidFill>
            <a:srgbClr val="D3F1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B7F210FF-661D-41D7-863F-3015FC482900}"/>
              </a:ext>
            </a:extLst>
          </p:cNvPr>
          <p:cNvSpPr/>
          <p:nvPr/>
        </p:nvSpPr>
        <p:spPr>
          <a:xfrm>
            <a:off x="-367399" y="2948792"/>
            <a:ext cx="4020278" cy="1010653"/>
          </a:xfrm>
          <a:prstGeom prst="cube">
            <a:avLst>
              <a:gd name="adj" fmla="val 90829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95F7563A-343F-40D4-B222-A6E1FCCCC8F1}"/>
              </a:ext>
            </a:extLst>
          </p:cNvPr>
          <p:cNvSpPr/>
          <p:nvPr/>
        </p:nvSpPr>
        <p:spPr>
          <a:xfrm>
            <a:off x="269190" y="4397466"/>
            <a:ext cx="202299" cy="709247"/>
          </a:xfrm>
          <a:prstGeom prst="can">
            <a:avLst/>
          </a:prstGeom>
          <a:solidFill>
            <a:srgbClr val="DDEE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48D3F303-EE9A-4A19-AB56-37107865DF91}"/>
              </a:ext>
            </a:extLst>
          </p:cNvPr>
          <p:cNvSpPr/>
          <p:nvPr/>
        </p:nvSpPr>
        <p:spPr>
          <a:xfrm>
            <a:off x="990319" y="4510703"/>
            <a:ext cx="430832" cy="761383"/>
          </a:xfrm>
          <a:prstGeom prst="can">
            <a:avLst/>
          </a:prstGeom>
          <a:solidFill>
            <a:srgbClr val="DDEE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EF712BBA-8D47-4F64-8B4C-7AC590FF1ACD}"/>
              </a:ext>
            </a:extLst>
          </p:cNvPr>
          <p:cNvSpPr/>
          <p:nvPr/>
        </p:nvSpPr>
        <p:spPr>
          <a:xfrm>
            <a:off x="892346" y="2370752"/>
            <a:ext cx="447026" cy="858369"/>
          </a:xfrm>
          <a:prstGeom prst="cube">
            <a:avLst>
              <a:gd name="adj" fmla="val 59059"/>
            </a:avLst>
          </a:prstGeom>
          <a:solidFill>
            <a:srgbClr val="D3F1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B6AC62F7-F85D-4795-9844-1AC4ABC68362}"/>
              </a:ext>
            </a:extLst>
          </p:cNvPr>
          <p:cNvSpPr/>
          <p:nvPr/>
        </p:nvSpPr>
        <p:spPr>
          <a:xfrm>
            <a:off x="1299916" y="2370752"/>
            <a:ext cx="1426484" cy="631900"/>
          </a:xfrm>
          <a:prstGeom prst="cube">
            <a:avLst>
              <a:gd name="adj" fmla="val 6076"/>
            </a:avLst>
          </a:prstGeom>
          <a:solidFill>
            <a:srgbClr val="D3F1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0AA5374-9AB0-4AF8-B3A0-25010E0AD31D}"/>
              </a:ext>
            </a:extLst>
          </p:cNvPr>
          <p:cNvSpPr/>
          <p:nvPr/>
        </p:nvSpPr>
        <p:spPr>
          <a:xfrm>
            <a:off x="2137833" y="2868744"/>
            <a:ext cx="202299" cy="587902"/>
          </a:xfrm>
          <a:prstGeom prst="can">
            <a:avLst/>
          </a:prstGeom>
          <a:solidFill>
            <a:srgbClr val="DDEE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89FA3D94-1C9E-49AF-8AB1-276821D97A62}"/>
              </a:ext>
            </a:extLst>
          </p:cNvPr>
          <p:cNvSpPr/>
          <p:nvPr/>
        </p:nvSpPr>
        <p:spPr>
          <a:xfrm>
            <a:off x="2137833" y="2408913"/>
            <a:ext cx="550333" cy="488743"/>
          </a:xfrm>
          <a:prstGeom prst="cube">
            <a:avLst>
              <a:gd name="adj" fmla="val 76557"/>
            </a:avLst>
          </a:prstGeom>
          <a:solidFill>
            <a:srgbClr val="FFB3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DC8090FD-219C-467A-99CD-8F68A9317407}"/>
              </a:ext>
            </a:extLst>
          </p:cNvPr>
          <p:cNvSpPr/>
          <p:nvPr/>
        </p:nvSpPr>
        <p:spPr>
          <a:xfrm rot="13378176" flipH="1">
            <a:off x="1155902" y="3256628"/>
            <a:ext cx="4234770" cy="2073965"/>
          </a:xfrm>
          <a:prstGeom prst="arc">
            <a:avLst>
              <a:gd name="adj1" fmla="val 10752206"/>
              <a:gd name="adj2" fmla="val 19952472"/>
            </a:avLst>
          </a:prstGeom>
          <a:ln w="28575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394CD3-67EA-4640-A409-56DDB9674CD5}"/>
              </a:ext>
            </a:extLst>
          </p:cNvPr>
          <p:cNvSpPr txBox="1"/>
          <p:nvPr/>
        </p:nvSpPr>
        <p:spPr>
          <a:xfrm>
            <a:off x="3897197" y="4671653"/>
            <a:ext cx="1109032" cy="819603"/>
          </a:xfrm>
          <a:prstGeom prst="roundRect">
            <a:avLst/>
          </a:prstGeom>
          <a:solidFill>
            <a:srgbClr val="DDEEFF"/>
          </a:solidFill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da-DK" sz="1000" b="1" dirty="0" err="1"/>
              <a:t>Prefab</a:t>
            </a:r>
            <a:r>
              <a:rPr lang="da-DK" sz="1000" b="1" dirty="0"/>
              <a:t> Columns</a:t>
            </a:r>
          </a:p>
          <a:p>
            <a:r>
              <a:rPr lang="da-DK" sz="1000" dirty="0"/>
              <a:t>1 </a:t>
            </a:r>
            <a:r>
              <a:rPr lang="da-DK" sz="1000" dirty="0" err="1"/>
              <a:t>pcs</a:t>
            </a:r>
            <a:endParaRPr lang="da-DK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A39023-1E2C-4098-B024-4A4112AABA8A}"/>
              </a:ext>
            </a:extLst>
          </p:cNvPr>
          <p:cNvSpPr txBox="1"/>
          <p:nvPr/>
        </p:nvSpPr>
        <p:spPr>
          <a:xfrm>
            <a:off x="5131615" y="4670030"/>
            <a:ext cx="1109032" cy="819603"/>
          </a:xfrm>
          <a:prstGeom prst="roundRect">
            <a:avLst/>
          </a:prstGeom>
          <a:solidFill>
            <a:srgbClr val="FFFFCC"/>
          </a:solidFill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da-DK" sz="1000" b="1" dirty="0" err="1"/>
              <a:t>Insitu</a:t>
            </a:r>
            <a:r>
              <a:rPr lang="da-DK" sz="1000" b="1" dirty="0"/>
              <a:t> </a:t>
            </a:r>
            <a:r>
              <a:rPr lang="da-DK" sz="1000" b="1" dirty="0" err="1"/>
              <a:t>Slabs</a:t>
            </a:r>
            <a:endParaRPr lang="da-DK" sz="1000" b="1" dirty="0"/>
          </a:p>
          <a:p>
            <a:r>
              <a:rPr lang="da-DK" sz="1000" dirty="0"/>
              <a:t>2 </a:t>
            </a:r>
            <a:r>
              <a:rPr lang="da-DK" sz="1000" dirty="0" err="1"/>
              <a:t>pcs</a:t>
            </a:r>
            <a:endParaRPr lang="da-DK" sz="10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A03ABB-FE1A-4703-B5DD-1F6EB4CF506F}"/>
              </a:ext>
            </a:extLst>
          </p:cNvPr>
          <p:cNvSpPr txBox="1"/>
          <p:nvPr/>
        </p:nvSpPr>
        <p:spPr>
          <a:xfrm>
            <a:off x="5131614" y="5613498"/>
            <a:ext cx="1109032" cy="819603"/>
          </a:xfrm>
          <a:prstGeom prst="roundRect">
            <a:avLst/>
          </a:prstGeom>
          <a:solidFill>
            <a:srgbClr val="FFD5D5"/>
          </a:solidFill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da-DK" sz="1000" b="1" dirty="0" err="1"/>
              <a:t>Prefab</a:t>
            </a:r>
            <a:r>
              <a:rPr lang="da-DK" sz="1000" b="1" dirty="0"/>
              <a:t> </a:t>
            </a:r>
            <a:r>
              <a:rPr lang="da-DK" sz="1000" b="1" dirty="0" err="1"/>
              <a:t>Beams</a:t>
            </a:r>
            <a:endParaRPr lang="da-DK" sz="1000" b="1" dirty="0"/>
          </a:p>
          <a:p>
            <a:r>
              <a:rPr lang="da-DK" sz="1000" dirty="0"/>
              <a:t>1 </a:t>
            </a:r>
            <a:r>
              <a:rPr lang="da-DK" sz="1000" dirty="0" err="1"/>
              <a:t>pcs</a:t>
            </a:r>
            <a:endParaRPr lang="da-DK" sz="10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C3B731-8068-43AD-8F9D-AE5F1CFCDFA9}"/>
              </a:ext>
            </a:extLst>
          </p:cNvPr>
          <p:cNvSpPr txBox="1"/>
          <p:nvPr/>
        </p:nvSpPr>
        <p:spPr>
          <a:xfrm>
            <a:off x="3897197" y="5621919"/>
            <a:ext cx="1109032" cy="819603"/>
          </a:xfrm>
          <a:prstGeom prst="roundRect">
            <a:avLst/>
          </a:prstGeom>
          <a:solidFill>
            <a:srgbClr val="D3F1D8"/>
          </a:solidFill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da-DK" sz="1000" b="1" dirty="0" err="1"/>
              <a:t>Insitu</a:t>
            </a:r>
            <a:r>
              <a:rPr lang="da-DK" sz="1000" b="1" dirty="0"/>
              <a:t> Walls</a:t>
            </a:r>
          </a:p>
          <a:p>
            <a:r>
              <a:rPr lang="da-DK" sz="1000" dirty="0"/>
              <a:t>2 </a:t>
            </a:r>
            <a:r>
              <a:rPr lang="da-DK" sz="1000" dirty="0" err="1"/>
              <a:t>pcs</a:t>
            </a:r>
            <a:r>
              <a:rPr lang="da-DK" sz="1000" dirty="0"/>
              <a:t>, 50m2</a:t>
            </a:r>
            <a:endParaRPr lang="da-DK" sz="1000" b="1" dirty="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35219B26-5342-4FEB-A282-21550208849E}"/>
              </a:ext>
            </a:extLst>
          </p:cNvPr>
          <p:cNvSpPr/>
          <p:nvPr/>
        </p:nvSpPr>
        <p:spPr>
          <a:xfrm rot="10482699" flipH="1">
            <a:off x="3976096" y="3443789"/>
            <a:ext cx="2986823" cy="3081483"/>
          </a:xfrm>
          <a:prstGeom prst="arc">
            <a:avLst>
              <a:gd name="adj1" fmla="val 14343044"/>
              <a:gd name="adj2" fmla="val 18724551"/>
            </a:avLst>
          </a:prstGeom>
          <a:ln w="28575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6E039B-7009-4781-ACD7-6758CD44CF86}"/>
              </a:ext>
            </a:extLst>
          </p:cNvPr>
          <p:cNvSpPr txBox="1"/>
          <p:nvPr/>
        </p:nvSpPr>
        <p:spPr>
          <a:xfrm>
            <a:off x="-549888" y="1953945"/>
            <a:ext cx="4020279" cy="4608620"/>
          </a:xfrm>
          <a:prstGeom prst="roundRect">
            <a:avLst>
              <a:gd name="adj" fmla="val 7435"/>
            </a:avLst>
          </a:prstGeom>
          <a:noFill/>
          <a:ln w="19050">
            <a:solidFill>
              <a:schemeClr val="accent3"/>
            </a:solidFill>
            <a:prstDash val="dash"/>
          </a:ln>
          <a:effectLst>
            <a:outerShdw blurRad="38100" sx="1000" sy="1000" algn="tl" rotWithShape="0">
              <a:prstClr val="black"/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da-DK" b="1" dirty="0"/>
              <a:t>Building elements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C5DD69-3047-4507-9203-35A0DADFDC82}"/>
              </a:ext>
            </a:extLst>
          </p:cNvPr>
          <p:cNvGrpSpPr/>
          <p:nvPr/>
        </p:nvGrpSpPr>
        <p:grpSpPr>
          <a:xfrm>
            <a:off x="9850218" y="4691357"/>
            <a:ext cx="1095230" cy="798276"/>
            <a:chOff x="7845837" y="3219150"/>
            <a:chExt cx="4441367" cy="2870262"/>
          </a:xfrm>
        </p:grpSpPr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3CDA66C1-AB98-4A0C-BC84-ED8183B2A603}"/>
                </a:ext>
              </a:extLst>
            </p:cNvPr>
            <p:cNvSpPr/>
            <p:nvPr/>
          </p:nvSpPr>
          <p:spPr>
            <a:xfrm>
              <a:off x="8890174" y="4416914"/>
              <a:ext cx="821474" cy="876503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43" name="Picture 4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6C11E90-4990-4234-871C-898A73C962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965"/>
            <a:stretch/>
          </p:blipFill>
          <p:spPr>
            <a:xfrm flipH="1">
              <a:off x="7845837" y="3219150"/>
              <a:ext cx="4441367" cy="2870262"/>
            </a:xfrm>
            <a:prstGeom prst="rect">
              <a:avLst/>
            </a:prstGeom>
          </p:spPr>
        </p:pic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BBE424DC-F123-4750-8581-056F5DADDFBB}"/>
                </a:ext>
              </a:extLst>
            </p:cNvPr>
            <p:cNvSpPr/>
            <p:nvPr/>
          </p:nvSpPr>
          <p:spPr>
            <a:xfrm>
              <a:off x="8890174" y="5027409"/>
              <a:ext cx="797055" cy="60325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47A1870E-81FD-4B5B-A831-4F5D04605019}"/>
                </a:ext>
              </a:extLst>
            </p:cNvPr>
            <p:cNvSpPr/>
            <p:nvPr/>
          </p:nvSpPr>
          <p:spPr>
            <a:xfrm>
              <a:off x="8890173" y="4722527"/>
              <a:ext cx="797056" cy="45719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B945BD71-39F4-452C-94C1-77DF4B375666}"/>
                </a:ext>
              </a:extLst>
            </p:cNvPr>
            <p:cNvSpPr/>
            <p:nvPr/>
          </p:nvSpPr>
          <p:spPr>
            <a:xfrm rot="5400000">
              <a:off x="8853722" y="4844391"/>
              <a:ext cx="843443" cy="54613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AD0A258-A932-43C6-A317-9ADB612418FE}"/>
              </a:ext>
            </a:extLst>
          </p:cNvPr>
          <p:cNvSpPr/>
          <p:nvPr/>
        </p:nvSpPr>
        <p:spPr>
          <a:xfrm>
            <a:off x="1574659" y="2519097"/>
            <a:ext cx="42992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700" dirty="0"/>
              <a:t>Wall 1</a:t>
            </a:r>
            <a:endParaRPr lang="en-US" sz="7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32E3D4-7CDE-44FA-9C9B-5288B09B1220}"/>
              </a:ext>
            </a:extLst>
          </p:cNvPr>
          <p:cNvGrpSpPr/>
          <p:nvPr/>
        </p:nvGrpSpPr>
        <p:grpSpPr>
          <a:xfrm>
            <a:off x="9118211" y="5254281"/>
            <a:ext cx="202573" cy="243773"/>
            <a:chOff x="8669938" y="4877193"/>
            <a:chExt cx="202573" cy="243773"/>
          </a:xfrm>
        </p:grpSpPr>
        <p:sp>
          <p:nvSpPr>
            <p:cNvPr id="69" name="Cube 68">
              <a:extLst>
                <a:ext uri="{FF2B5EF4-FFF2-40B4-BE49-F238E27FC236}">
                  <a16:creationId xmlns:a16="http://schemas.microsoft.com/office/drawing/2014/main" id="{EBF191C2-9903-4C2F-91F7-007B71572AF5}"/>
                </a:ext>
              </a:extLst>
            </p:cNvPr>
            <p:cNvSpPr/>
            <p:nvPr/>
          </p:nvSpPr>
          <p:spPr>
            <a:xfrm>
              <a:off x="8669938" y="4877193"/>
              <a:ext cx="202573" cy="243773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6D592C2E-BD3B-4F16-8C11-CDEDC3131AF6}"/>
                </a:ext>
              </a:extLst>
            </p:cNvPr>
            <p:cNvSpPr/>
            <p:nvPr/>
          </p:nvSpPr>
          <p:spPr>
            <a:xfrm>
              <a:off x="8669938" y="5046983"/>
              <a:ext cx="196552" cy="16778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D40DA859-96CB-4D4F-981B-ACE10FAA9F69}"/>
                </a:ext>
              </a:extLst>
            </p:cNvPr>
            <p:cNvSpPr/>
            <p:nvPr/>
          </p:nvSpPr>
          <p:spPr>
            <a:xfrm>
              <a:off x="8669938" y="4962190"/>
              <a:ext cx="196552" cy="12715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E1C63881-F4DB-4865-9E7C-B27A58000315}"/>
                </a:ext>
              </a:extLst>
            </p:cNvPr>
            <p:cNvSpPr/>
            <p:nvPr/>
          </p:nvSpPr>
          <p:spPr>
            <a:xfrm rot="5400000">
              <a:off x="8647655" y="4996943"/>
              <a:ext cx="234578" cy="13467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6804E433-A837-41A7-9B2C-2B73319AE63D}"/>
              </a:ext>
            </a:extLst>
          </p:cNvPr>
          <p:cNvSpPr txBox="1"/>
          <p:nvPr/>
        </p:nvSpPr>
        <p:spPr>
          <a:xfrm>
            <a:off x="7985707" y="5242230"/>
            <a:ext cx="10444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/>
              <a:t>Formwork</a:t>
            </a:r>
            <a:endParaRPr lang="da-DK" sz="11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EA7D0A-9FBE-417D-9E65-E027A19708D2}"/>
              </a:ext>
            </a:extLst>
          </p:cNvPr>
          <p:cNvSpPr txBox="1"/>
          <p:nvPr/>
        </p:nvSpPr>
        <p:spPr>
          <a:xfrm>
            <a:off x="7979551" y="4923345"/>
            <a:ext cx="11386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/>
              <a:t>Reinforcement</a:t>
            </a:r>
            <a:endParaRPr lang="da-DK" sz="1100" dirty="0"/>
          </a:p>
        </p:txBody>
      </p:sp>
      <p:sp>
        <p:nvSpPr>
          <p:cNvPr id="79" name="Cube 78">
            <a:extLst>
              <a:ext uri="{FF2B5EF4-FFF2-40B4-BE49-F238E27FC236}">
                <a16:creationId xmlns:a16="http://schemas.microsoft.com/office/drawing/2014/main" id="{F4F78ED6-337F-4B25-A708-C2E8C8905511}"/>
              </a:ext>
            </a:extLst>
          </p:cNvPr>
          <p:cNvSpPr/>
          <p:nvPr/>
        </p:nvSpPr>
        <p:spPr>
          <a:xfrm>
            <a:off x="9113435" y="5582610"/>
            <a:ext cx="450325" cy="223850"/>
          </a:xfrm>
          <a:prstGeom prst="cube">
            <a:avLst>
              <a:gd name="adj" fmla="val 6076"/>
            </a:avLst>
          </a:prstGeom>
          <a:solidFill>
            <a:srgbClr val="D3F1D8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7F9F899-3909-4BE3-B943-B0B7580915FB}"/>
              </a:ext>
            </a:extLst>
          </p:cNvPr>
          <p:cNvSpPr txBox="1"/>
          <p:nvPr/>
        </p:nvSpPr>
        <p:spPr>
          <a:xfrm>
            <a:off x="8000988" y="5569155"/>
            <a:ext cx="10444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/>
              <a:t>Concrete</a:t>
            </a:r>
            <a:endParaRPr lang="da-DK" sz="1100" dirty="0"/>
          </a:p>
        </p:txBody>
      </p:sp>
      <p:sp>
        <p:nvSpPr>
          <p:cNvPr id="81" name="Cube 80">
            <a:extLst>
              <a:ext uri="{FF2B5EF4-FFF2-40B4-BE49-F238E27FC236}">
                <a16:creationId xmlns:a16="http://schemas.microsoft.com/office/drawing/2014/main" id="{A20A91B4-147D-4CC3-85F8-35B7F4C2FBD2}"/>
              </a:ext>
            </a:extLst>
          </p:cNvPr>
          <p:cNvSpPr/>
          <p:nvPr/>
        </p:nvSpPr>
        <p:spPr>
          <a:xfrm>
            <a:off x="9111014" y="4937601"/>
            <a:ext cx="450325" cy="223850"/>
          </a:xfrm>
          <a:prstGeom prst="cube">
            <a:avLst>
              <a:gd name="adj" fmla="val 6076"/>
            </a:avLst>
          </a:prstGeom>
          <a:pattFill prst="smGrid">
            <a:fgClr>
              <a:schemeClr val="bg1">
                <a:lumMod val="50000"/>
              </a:schemeClr>
            </a:fgClr>
            <a:bgClr>
              <a:srgbClr val="DCD5CF"/>
            </a:bgClr>
          </a:patt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5DE81D-CDAD-4912-BDB0-BE42E3A75205}"/>
              </a:ext>
            </a:extLst>
          </p:cNvPr>
          <p:cNvGrpSpPr/>
          <p:nvPr/>
        </p:nvGrpSpPr>
        <p:grpSpPr>
          <a:xfrm>
            <a:off x="9343997" y="5254280"/>
            <a:ext cx="202573" cy="243773"/>
            <a:chOff x="8669938" y="4877193"/>
            <a:chExt cx="202573" cy="243773"/>
          </a:xfrm>
        </p:grpSpPr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22A74675-75CC-4B09-BE1D-660292EF5377}"/>
                </a:ext>
              </a:extLst>
            </p:cNvPr>
            <p:cNvSpPr/>
            <p:nvPr/>
          </p:nvSpPr>
          <p:spPr>
            <a:xfrm>
              <a:off x="8669938" y="4877193"/>
              <a:ext cx="202573" cy="243773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84" name="Cube 83">
              <a:extLst>
                <a:ext uri="{FF2B5EF4-FFF2-40B4-BE49-F238E27FC236}">
                  <a16:creationId xmlns:a16="http://schemas.microsoft.com/office/drawing/2014/main" id="{0216575A-93FF-4B73-969B-1E5A34FFC7A0}"/>
                </a:ext>
              </a:extLst>
            </p:cNvPr>
            <p:cNvSpPr/>
            <p:nvPr/>
          </p:nvSpPr>
          <p:spPr>
            <a:xfrm>
              <a:off x="8669938" y="5046983"/>
              <a:ext cx="196552" cy="16778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85" name="Cube 84">
              <a:extLst>
                <a:ext uri="{FF2B5EF4-FFF2-40B4-BE49-F238E27FC236}">
                  <a16:creationId xmlns:a16="http://schemas.microsoft.com/office/drawing/2014/main" id="{41B28617-7F99-4636-90FE-F3A4C881507A}"/>
                </a:ext>
              </a:extLst>
            </p:cNvPr>
            <p:cNvSpPr/>
            <p:nvPr/>
          </p:nvSpPr>
          <p:spPr>
            <a:xfrm>
              <a:off x="8669938" y="4962190"/>
              <a:ext cx="196552" cy="12715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86" name="Cube 85">
              <a:extLst>
                <a:ext uri="{FF2B5EF4-FFF2-40B4-BE49-F238E27FC236}">
                  <a16:creationId xmlns:a16="http://schemas.microsoft.com/office/drawing/2014/main" id="{711A8CA2-F7F0-4E22-9A11-B7BB3D856E13}"/>
                </a:ext>
              </a:extLst>
            </p:cNvPr>
            <p:cNvSpPr/>
            <p:nvPr/>
          </p:nvSpPr>
          <p:spPr>
            <a:xfrm rot="5400000">
              <a:off x="8647655" y="4996943"/>
              <a:ext cx="234578" cy="13467"/>
            </a:xfrm>
            <a:prstGeom prst="cube">
              <a:avLst>
                <a:gd name="adj" fmla="val 172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</p:grpSp>
      <p:sp>
        <p:nvSpPr>
          <p:cNvPr id="87" name="Cube 86">
            <a:extLst>
              <a:ext uri="{FF2B5EF4-FFF2-40B4-BE49-F238E27FC236}">
                <a16:creationId xmlns:a16="http://schemas.microsoft.com/office/drawing/2014/main" id="{77C1AC55-31BC-470E-9591-8A3AC7F0E628}"/>
              </a:ext>
            </a:extLst>
          </p:cNvPr>
          <p:cNvSpPr/>
          <p:nvPr/>
        </p:nvSpPr>
        <p:spPr>
          <a:xfrm>
            <a:off x="9113435" y="5892424"/>
            <a:ext cx="450325" cy="223850"/>
          </a:xfrm>
          <a:prstGeom prst="cube">
            <a:avLst>
              <a:gd name="adj" fmla="val 6076"/>
            </a:avLst>
          </a:prstGeom>
          <a:blipFill>
            <a:blip r:embed="rId5"/>
            <a:tile tx="0" ty="0" sx="100000" sy="100000" flip="none" algn="tl"/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E5A6126-E8CD-4DDB-A948-E821DE2BEA32}"/>
              </a:ext>
            </a:extLst>
          </p:cNvPr>
          <p:cNvSpPr txBox="1"/>
          <p:nvPr/>
        </p:nvSpPr>
        <p:spPr>
          <a:xfrm>
            <a:off x="8000988" y="5878969"/>
            <a:ext cx="10444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/>
              <a:t>Cladding</a:t>
            </a:r>
            <a:endParaRPr lang="da-DK" sz="1100" dirty="0"/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7FA7D708-C424-4611-BD04-F83E50E79089}"/>
              </a:ext>
            </a:extLst>
          </p:cNvPr>
          <p:cNvSpPr/>
          <p:nvPr/>
        </p:nvSpPr>
        <p:spPr>
          <a:xfrm>
            <a:off x="9727596" y="5460557"/>
            <a:ext cx="245244" cy="243773"/>
          </a:xfrm>
          <a:prstGeom prst="mathPlus">
            <a:avLst>
              <a:gd name="adj1" fmla="val 254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45F17D-EC43-4C19-B42C-BEE4C87CA02C}"/>
              </a:ext>
            </a:extLst>
          </p:cNvPr>
          <p:cNvSpPr txBox="1"/>
          <p:nvPr/>
        </p:nvSpPr>
        <p:spPr>
          <a:xfrm>
            <a:off x="8135778" y="6211700"/>
            <a:ext cx="1525673" cy="243773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0" rIns="36000" bIns="0" rtlCol="0" anchor="ctr">
            <a:noAutofit/>
          </a:bodyPr>
          <a:lstStyle>
            <a:defPPr>
              <a:defRPr lang="en-US"/>
            </a:defPPr>
            <a:lvl1pPr marL="285750" indent="-285750" defTabSz="360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latin typeface="Palatino Linotype" panose="02040502050505030304" pitchFamily="18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aseline="0">
                <a:latin typeface="Palatino Linotype" panose="02040502050505030304" pitchFamily="18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aseline="0">
                <a:latin typeface="Palatino Linotype" panose="02040502050505030304" pitchFamily="18" charset="0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Sub activity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757ED7D-B728-43AF-B6E7-CA9AD3DC5B83}"/>
              </a:ext>
            </a:extLst>
          </p:cNvPr>
          <p:cNvSpPr txBox="1"/>
          <p:nvPr/>
        </p:nvSpPr>
        <p:spPr>
          <a:xfrm>
            <a:off x="10050226" y="6211700"/>
            <a:ext cx="1525673" cy="243773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0" rIns="36000" bIns="0" rtlCol="0" anchor="ctr">
            <a:noAutofit/>
          </a:bodyPr>
          <a:lstStyle>
            <a:defPPr>
              <a:defRPr lang="en-US"/>
            </a:defPPr>
            <a:lvl1pPr marL="285750" indent="-285750" defTabSz="360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latin typeface="Palatino Linotype" panose="02040502050505030304" pitchFamily="18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aseline="0">
                <a:latin typeface="Palatino Linotype" panose="02040502050505030304" pitchFamily="18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aseline="0">
                <a:latin typeface="Palatino Linotype" panose="02040502050505030304" pitchFamily="18" charset="0"/>
              </a:defRPr>
            </a:lvl9pPr>
          </a:lstStyle>
          <a:p>
            <a:pPr marL="0" indent="0" algn="ctr">
              <a:buNone/>
            </a:pP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Resources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A01C71-2D22-4F71-B51E-9034B37FADF4}"/>
              </a:ext>
            </a:extLst>
          </p:cNvPr>
          <p:cNvGrpSpPr/>
          <p:nvPr/>
        </p:nvGrpSpPr>
        <p:grpSpPr>
          <a:xfrm>
            <a:off x="10736782" y="5331098"/>
            <a:ext cx="760131" cy="194935"/>
            <a:chOff x="10803368" y="5395759"/>
            <a:chExt cx="370815" cy="93722"/>
          </a:xfrm>
        </p:grpSpPr>
        <p:sp>
          <p:nvSpPr>
            <p:cNvPr id="93" name="Cube 92">
              <a:extLst>
                <a:ext uri="{FF2B5EF4-FFF2-40B4-BE49-F238E27FC236}">
                  <a16:creationId xmlns:a16="http://schemas.microsoft.com/office/drawing/2014/main" id="{23F6907E-9FE8-40F0-8496-3E126E263D7F}"/>
                </a:ext>
              </a:extLst>
            </p:cNvPr>
            <p:cNvSpPr/>
            <p:nvPr/>
          </p:nvSpPr>
          <p:spPr>
            <a:xfrm>
              <a:off x="10884776" y="5395759"/>
              <a:ext cx="289407" cy="66216"/>
            </a:xfrm>
            <a:prstGeom prst="cube">
              <a:avLst>
                <a:gd name="adj" fmla="val 83750"/>
              </a:avLst>
            </a:prstGeom>
            <a:pattFill prst="smGrid">
              <a:fgClr>
                <a:schemeClr val="bg1">
                  <a:lumMod val="50000"/>
                </a:schemeClr>
              </a:fgClr>
              <a:bgClr>
                <a:srgbClr val="DCD5CF"/>
              </a:bgClr>
            </a:patt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91" name="Cube 90">
              <a:extLst>
                <a:ext uri="{FF2B5EF4-FFF2-40B4-BE49-F238E27FC236}">
                  <a16:creationId xmlns:a16="http://schemas.microsoft.com/office/drawing/2014/main" id="{A39BBC8C-60B6-4433-B923-3ECED7D897EF}"/>
                </a:ext>
              </a:extLst>
            </p:cNvPr>
            <p:cNvSpPr/>
            <p:nvPr/>
          </p:nvSpPr>
          <p:spPr>
            <a:xfrm>
              <a:off x="10803368" y="5402367"/>
              <a:ext cx="214113" cy="63412"/>
            </a:xfrm>
            <a:prstGeom prst="cube">
              <a:avLst>
                <a:gd name="adj" fmla="val 84935"/>
              </a:avLst>
            </a:prstGeom>
            <a:pattFill prst="smGrid">
              <a:fgClr>
                <a:schemeClr val="bg1">
                  <a:lumMod val="50000"/>
                </a:schemeClr>
              </a:fgClr>
              <a:bgClr>
                <a:srgbClr val="DCD5CF"/>
              </a:bgClr>
            </a:patt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92" name="Cube 91">
              <a:extLst>
                <a:ext uri="{FF2B5EF4-FFF2-40B4-BE49-F238E27FC236}">
                  <a16:creationId xmlns:a16="http://schemas.microsoft.com/office/drawing/2014/main" id="{FB58D446-1A8A-479C-BFEB-11287415D40C}"/>
                </a:ext>
              </a:extLst>
            </p:cNvPr>
            <p:cNvSpPr/>
            <p:nvPr/>
          </p:nvSpPr>
          <p:spPr>
            <a:xfrm rot="195635">
              <a:off x="10886406" y="5426069"/>
              <a:ext cx="214113" cy="63412"/>
            </a:xfrm>
            <a:prstGeom prst="cube">
              <a:avLst>
                <a:gd name="adj" fmla="val 84935"/>
              </a:avLst>
            </a:prstGeom>
            <a:pattFill prst="smGrid">
              <a:fgClr>
                <a:schemeClr val="bg1">
                  <a:lumMod val="50000"/>
                </a:schemeClr>
              </a:fgClr>
              <a:bgClr>
                <a:srgbClr val="DCD5CF"/>
              </a:bgClr>
            </a:patt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B2FA17-E250-4E27-97EF-BC522CAC7A01}"/>
              </a:ext>
            </a:extLst>
          </p:cNvPr>
          <p:cNvGrpSpPr/>
          <p:nvPr/>
        </p:nvGrpSpPr>
        <p:grpSpPr>
          <a:xfrm>
            <a:off x="10356300" y="5563642"/>
            <a:ext cx="639268" cy="485636"/>
            <a:chOff x="10410991" y="5703012"/>
            <a:chExt cx="639268" cy="485636"/>
          </a:xfrm>
        </p:grpSpPr>
        <p:pic>
          <p:nvPicPr>
            <p:cNvPr id="13" name="Graphic 12" descr="Construction worker female outline">
              <a:extLst>
                <a:ext uri="{FF2B5EF4-FFF2-40B4-BE49-F238E27FC236}">
                  <a16:creationId xmlns:a16="http://schemas.microsoft.com/office/drawing/2014/main" id="{237E8FCF-FE06-48A2-8203-C48BD5FD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10991" y="5703012"/>
              <a:ext cx="325864" cy="325864"/>
            </a:xfrm>
            <a:prstGeom prst="rect">
              <a:avLst/>
            </a:prstGeom>
          </p:spPr>
        </p:pic>
        <p:pic>
          <p:nvPicPr>
            <p:cNvPr id="15" name="Graphic 14" descr="Construction worker male outline">
              <a:extLst>
                <a:ext uri="{FF2B5EF4-FFF2-40B4-BE49-F238E27FC236}">
                  <a16:creationId xmlns:a16="http://schemas.microsoft.com/office/drawing/2014/main" id="{4B62E987-299B-48D8-92D3-0EB2B4971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724395" y="5753632"/>
              <a:ext cx="325864" cy="325864"/>
            </a:xfrm>
            <a:prstGeom prst="rect">
              <a:avLst/>
            </a:prstGeom>
          </p:spPr>
        </p:pic>
        <p:pic>
          <p:nvPicPr>
            <p:cNvPr id="94" name="Graphic 93" descr="Construction worker male outline">
              <a:extLst>
                <a:ext uri="{FF2B5EF4-FFF2-40B4-BE49-F238E27FC236}">
                  <a16:creationId xmlns:a16="http://schemas.microsoft.com/office/drawing/2014/main" id="{4FBFFFE1-D0AC-4649-B125-5E52D23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67693" y="5862784"/>
              <a:ext cx="325864" cy="325864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A036B479-F272-4FF1-A910-6D09D0770EA0}"/>
              </a:ext>
            </a:extLst>
          </p:cNvPr>
          <p:cNvSpPr txBox="1"/>
          <p:nvPr/>
        </p:nvSpPr>
        <p:spPr>
          <a:xfrm>
            <a:off x="9245025" y="1964430"/>
            <a:ext cx="3327975" cy="1892285"/>
          </a:xfrm>
          <a:prstGeom prst="roundRect">
            <a:avLst>
              <a:gd name="adj" fmla="val 7559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D3F1D8"/>
            </a:solidFill>
          </a:ln>
        </p:spPr>
        <p:txBody>
          <a:bodyPr vert="horz" wrap="square" lIns="72000" tIns="72000" rIns="72000" bIns="72000" rtlCol="0">
            <a:noAutofit/>
          </a:bodyPr>
          <a:lstStyle>
            <a:defPPr>
              <a:defRPr lang="en-US"/>
            </a:defPPr>
            <a:lvl1pPr marL="171450" indent="-171450" defTabSz="3600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latin typeface="Palatino Linotype" panose="02040502050505030304" pitchFamily="18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aseline="0">
                <a:latin typeface="Palatino Linotype" panose="02040502050505030304" pitchFamily="18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aseline="0">
                <a:latin typeface="Palatino Linotype" panose="02040502050505030304" pitchFamily="18" charset="0"/>
              </a:defRPr>
            </a:lvl9pPr>
          </a:lstStyle>
          <a:p>
            <a:pPr marL="171450" indent="-171450" defTabSz="360000">
              <a:buFont typeface="Arial" panose="020B0604020202020204" pitchFamily="34" charset="0"/>
              <a:buChar char="•"/>
            </a:pPr>
            <a:r>
              <a:rPr lang="en-GB" sz="1200" dirty="0"/>
              <a:t>Name: 			</a:t>
            </a:r>
            <a:r>
              <a:rPr lang="en-GB" dirty="0"/>
              <a:t>Concrete Pouring 					</a:t>
            </a:r>
            <a:r>
              <a:rPr lang="en-GB" dirty="0" err="1"/>
              <a:t>Insitu</a:t>
            </a:r>
            <a:r>
              <a:rPr lang="en-GB" dirty="0"/>
              <a:t> Walls</a:t>
            </a:r>
          </a:p>
          <a:p>
            <a:pPr marL="171450" indent="-171450" defTabSz="360000">
              <a:buFont typeface="Arial" panose="020B0604020202020204" pitchFamily="34" charset="0"/>
              <a:buChar char="•"/>
            </a:pPr>
            <a:r>
              <a:rPr lang="en-GB" dirty="0"/>
              <a:t>Code:			</a:t>
            </a:r>
            <a:r>
              <a:rPr lang="en-GB" sz="1200" dirty="0"/>
              <a:t>BE403</a:t>
            </a:r>
          </a:p>
          <a:p>
            <a:pPr marL="171450" indent="-171450" defTabSz="360000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GB" sz="1200" dirty="0"/>
              <a:t>ategory: 		Shell Construction</a:t>
            </a:r>
          </a:p>
          <a:p>
            <a:pPr marL="171450" indent="-171450" defTabSz="360000">
              <a:buFont typeface="Arial" panose="020B0604020202020204" pitchFamily="34" charset="0"/>
              <a:buChar char="•"/>
            </a:pPr>
            <a:r>
              <a:rPr lang="en-GB" sz="1200" dirty="0"/>
              <a:t>Duration factor: 	m2</a:t>
            </a:r>
          </a:p>
          <a:p>
            <a:pPr marL="171450" indent="-171450" defTabSz="360000">
              <a:buFont typeface="Arial" panose="020B0604020202020204" pitchFamily="34" charset="0"/>
              <a:buChar char="•"/>
            </a:pPr>
            <a:r>
              <a:rPr lang="en-GB" sz="1200" dirty="0"/>
              <a:t>Time:			0.1 h/m2</a:t>
            </a:r>
          </a:p>
          <a:p>
            <a:pPr marL="171450" indent="-171450" defTabSz="360000">
              <a:buFont typeface="Arial" panose="020B0604020202020204" pitchFamily="34" charset="0"/>
              <a:buChar char="•"/>
            </a:pPr>
            <a:r>
              <a:rPr lang="en-GB" dirty="0"/>
              <a:t>Resources:		…</a:t>
            </a:r>
            <a:endParaRPr lang="en-GB" sz="1200" dirty="0"/>
          </a:p>
          <a:p>
            <a:pPr marL="171450" indent="-171450" defTabSz="360000">
              <a:buFont typeface="Arial" panose="020B0604020202020204" pitchFamily="34" charset="0"/>
              <a:buChar char="•"/>
            </a:pPr>
            <a:r>
              <a:rPr lang="en-GB" sz="1200" dirty="0" err="1"/>
              <a:t>ElementTypes</a:t>
            </a:r>
            <a:r>
              <a:rPr lang="en-GB" sz="1200" dirty="0"/>
              <a:t>:	</a:t>
            </a:r>
            <a:r>
              <a:rPr lang="en-GB" sz="1200" dirty="0" err="1"/>
              <a:t>Insitu</a:t>
            </a:r>
            <a:r>
              <a:rPr lang="en-GB" sz="1200" dirty="0"/>
              <a:t> Wall</a:t>
            </a:r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FCF9F115-F5D5-4B1E-8983-E534154C1596}"/>
              </a:ext>
            </a:extLst>
          </p:cNvPr>
          <p:cNvSpPr/>
          <p:nvPr/>
        </p:nvSpPr>
        <p:spPr>
          <a:xfrm rot="6024184" flipH="1">
            <a:off x="8437644" y="2784257"/>
            <a:ext cx="1464106" cy="2073965"/>
          </a:xfrm>
          <a:prstGeom prst="arc">
            <a:avLst>
              <a:gd name="adj1" fmla="val 15327407"/>
              <a:gd name="adj2" fmla="val 17446810"/>
            </a:avLst>
          </a:prstGeom>
          <a:ln w="28575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2C9FA2F6-1853-43E2-B753-81A7A1FFFE97}"/>
              </a:ext>
            </a:extLst>
          </p:cNvPr>
          <p:cNvSpPr/>
          <p:nvPr/>
        </p:nvSpPr>
        <p:spPr>
          <a:xfrm>
            <a:off x="6507109" y="5410788"/>
            <a:ext cx="985714" cy="501439"/>
          </a:xfrm>
          <a:prstGeom prst="cube">
            <a:avLst>
              <a:gd name="adj" fmla="val 6076"/>
            </a:avLst>
          </a:prstGeom>
          <a:solidFill>
            <a:srgbClr val="D3F1D8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107529D-89DB-4687-9BDB-300A28BB4482}"/>
              </a:ext>
            </a:extLst>
          </p:cNvPr>
          <p:cNvSpPr/>
          <p:nvPr/>
        </p:nvSpPr>
        <p:spPr>
          <a:xfrm>
            <a:off x="6764153" y="5561480"/>
            <a:ext cx="44114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700" dirty="0"/>
              <a:t>Wall 1</a:t>
            </a:r>
            <a:endParaRPr lang="en-US" sz="700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CCB2C3A-87D4-4130-8E90-ADC571D0A65E}"/>
              </a:ext>
            </a:extLst>
          </p:cNvPr>
          <p:cNvSpPr/>
          <p:nvPr/>
        </p:nvSpPr>
        <p:spPr>
          <a:xfrm>
            <a:off x="6527997" y="5896928"/>
            <a:ext cx="9479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700" dirty="0"/>
              <a:t>30 m2</a:t>
            </a:r>
            <a:endParaRPr lang="en-US" sz="700" dirty="0"/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791D4867-B4FC-4A69-BE01-B391108D6D62}"/>
              </a:ext>
            </a:extLst>
          </p:cNvPr>
          <p:cNvSpPr/>
          <p:nvPr/>
        </p:nvSpPr>
        <p:spPr>
          <a:xfrm rot="11043977" flipH="1">
            <a:off x="6879523" y="4683301"/>
            <a:ext cx="1584620" cy="1079961"/>
          </a:xfrm>
          <a:prstGeom prst="arc">
            <a:avLst>
              <a:gd name="adj1" fmla="val 15597201"/>
              <a:gd name="adj2" fmla="val 18622481"/>
            </a:avLst>
          </a:prstGeom>
          <a:ln w="63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105" name="Arc 104">
            <a:extLst>
              <a:ext uri="{FF2B5EF4-FFF2-40B4-BE49-F238E27FC236}">
                <a16:creationId xmlns:a16="http://schemas.microsoft.com/office/drawing/2014/main" id="{0C03FD81-59E0-4011-937C-49B2CF056F03}"/>
              </a:ext>
            </a:extLst>
          </p:cNvPr>
          <p:cNvSpPr/>
          <p:nvPr/>
        </p:nvSpPr>
        <p:spPr>
          <a:xfrm rot="12127539" flipH="1">
            <a:off x="7062264" y="4889824"/>
            <a:ext cx="1584620" cy="1079961"/>
          </a:xfrm>
          <a:prstGeom prst="arc">
            <a:avLst>
              <a:gd name="adj1" fmla="val 15346184"/>
              <a:gd name="adj2" fmla="val 18622481"/>
            </a:avLst>
          </a:prstGeom>
          <a:ln w="63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106" name="Arc 105">
            <a:extLst>
              <a:ext uri="{FF2B5EF4-FFF2-40B4-BE49-F238E27FC236}">
                <a16:creationId xmlns:a16="http://schemas.microsoft.com/office/drawing/2014/main" id="{829DAD3D-504F-4B07-AFEE-62D50564821C}"/>
              </a:ext>
            </a:extLst>
          </p:cNvPr>
          <p:cNvSpPr/>
          <p:nvPr/>
        </p:nvSpPr>
        <p:spPr>
          <a:xfrm rot="10458867" flipH="1">
            <a:off x="6811225" y="4425908"/>
            <a:ext cx="1584620" cy="1079961"/>
          </a:xfrm>
          <a:prstGeom prst="arc">
            <a:avLst>
              <a:gd name="adj1" fmla="val 15346184"/>
              <a:gd name="adj2" fmla="val 18622481"/>
            </a:avLst>
          </a:prstGeom>
          <a:ln w="63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C68231A9-BF20-4A65-89EB-84F2A10F443D}"/>
              </a:ext>
            </a:extLst>
          </p:cNvPr>
          <p:cNvSpPr/>
          <p:nvPr/>
        </p:nvSpPr>
        <p:spPr>
          <a:xfrm rot="9176556" flipH="1">
            <a:off x="6896270" y="4325601"/>
            <a:ext cx="1308525" cy="1079961"/>
          </a:xfrm>
          <a:prstGeom prst="arc">
            <a:avLst>
              <a:gd name="adj1" fmla="val 14388074"/>
              <a:gd name="adj2" fmla="val 18056485"/>
            </a:avLst>
          </a:prstGeom>
          <a:ln w="63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86869CC-8962-4673-BB41-0B7E9D3F0184}"/>
              </a:ext>
            </a:extLst>
          </p:cNvPr>
          <p:cNvSpPr/>
          <p:nvPr/>
        </p:nvSpPr>
        <p:spPr>
          <a:xfrm rot="18878093">
            <a:off x="883902" y="2411484"/>
            <a:ext cx="40908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700" i="1" dirty="0"/>
              <a:t>Wall2</a:t>
            </a:r>
            <a:endParaRPr lang="en-US" sz="700" i="1" dirty="0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BA39EA8B-5324-44B2-B525-64A889E2EE3A}"/>
              </a:ext>
            </a:extLst>
          </p:cNvPr>
          <p:cNvSpPr/>
          <p:nvPr/>
        </p:nvSpPr>
        <p:spPr>
          <a:xfrm>
            <a:off x="6507109" y="4740176"/>
            <a:ext cx="697950" cy="501439"/>
          </a:xfrm>
          <a:prstGeom prst="cube">
            <a:avLst>
              <a:gd name="adj" fmla="val 12154"/>
            </a:avLst>
          </a:prstGeom>
          <a:solidFill>
            <a:srgbClr val="D3F1D8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DB5757B-6559-45AC-A5D8-EA699B8557C1}"/>
              </a:ext>
            </a:extLst>
          </p:cNvPr>
          <p:cNvSpPr/>
          <p:nvPr/>
        </p:nvSpPr>
        <p:spPr>
          <a:xfrm>
            <a:off x="6633978" y="4911803"/>
            <a:ext cx="44114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700" dirty="0"/>
              <a:t>Wall 2</a:t>
            </a:r>
            <a:endParaRPr lang="en-US" sz="70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4E72545-0BD5-4723-B6C2-E70F03941995}"/>
              </a:ext>
            </a:extLst>
          </p:cNvPr>
          <p:cNvSpPr/>
          <p:nvPr/>
        </p:nvSpPr>
        <p:spPr>
          <a:xfrm>
            <a:off x="6373111" y="5210733"/>
            <a:ext cx="9479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700" dirty="0"/>
              <a:t>20 m2</a:t>
            </a:r>
            <a:endParaRPr lang="en-US" sz="700" dirty="0"/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6B067E0F-20A8-4FA3-8661-994003C1E0A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" t="6495" r="4828" b="8805"/>
          <a:stretch/>
        </p:blipFill>
        <p:spPr>
          <a:xfrm>
            <a:off x="4806035" y="2836033"/>
            <a:ext cx="1727423" cy="94482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5CDA304-6E9A-46DF-A3E3-7C45EF643A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11444" r="32737" b="23173"/>
          <a:stretch/>
        </p:blipFill>
        <p:spPr>
          <a:xfrm>
            <a:off x="5651457" y="2032713"/>
            <a:ext cx="1825297" cy="913248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C2C0F30D-8921-4E56-8BBD-261D3BA1C0E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87CEEB"/>
              </a:clrFrom>
              <a:clrTo>
                <a:srgbClr val="87CE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9" t="15362" r="1915" b="3752"/>
          <a:stretch/>
        </p:blipFill>
        <p:spPr>
          <a:xfrm>
            <a:off x="5869690" y="2243160"/>
            <a:ext cx="2636149" cy="15376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75DC86-7894-4B98-AB38-B987FDBA8636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87CEEB"/>
              </a:clrFrom>
              <a:clrTo>
                <a:srgbClr val="87CE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4752" y="1806599"/>
            <a:ext cx="1319219" cy="880260"/>
          </a:xfrm>
          <a:prstGeom prst="rect">
            <a:avLst/>
          </a:prstGeom>
        </p:spPr>
      </p:pic>
      <p:sp>
        <p:nvSpPr>
          <p:cNvPr id="66" name="Arc 65">
            <a:extLst>
              <a:ext uri="{FF2B5EF4-FFF2-40B4-BE49-F238E27FC236}">
                <a16:creationId xmlns:a16="http://schemas.microsoft.com/office/drawing/2014/main" id="{92905C1E-58E5-49DA-950F-43074F8CC326}"/>
              </a:ext>
            </a:extLst>
          </p:cNvPr>
          <p:cNvSpPr/>
          <p:nvPr/>
        </p:nvSpPr>
        <p:spPr>
          <a:xfrm flipH="1">
            <a:off x="5432126" y="3141013"/>
            <a:ext cx="6064787" cy="2073965"/>
          </a:xfrm>
          <a:prstGeom prst="arc">
            <a:avLst>
              <a:gd name="adj1" fmla="val 14081036"/>
              <a:gd name="adj2" fmla="val 16361183"/>
            </a:avLst>
          </a:prstGeom>
          <a:ln w="28575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120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2BE16626-73DF-4AE0-9083-D52DD9E0F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6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56" grpId="0" animBg="1"/>
      <p:bldP spid="52" grpId="0" animBg="1"/>
      <p:bldP spid="50" grpId="0" animBg="1"/>
      <p:bldP spid="32" grpId="0" animBg="1"/>
      <p:bldP spid="41" grpId="0" animBg="1"/>
      <p:bldP spid="47" grpId="0" animBg="1"/>
      <p:bldP spid="48" grpId="0" animBg="1"/>
      <p:bldP spid="49" grpId="0" animBg="1"/>
      <p:bldP spid="58" grpId="0" animBg="1"/>
      <p:bldP spid="74" grpId="0"/>
      <p:bldP spid="75" grpId="0"/>
      <p:bldP spid="79" grpId="0" animBg="1"/>
      <p:bldP spid="80" grpId="0"/>
      <p:bldP spid="81" grpId="0" animBg="1"/>
      <p:bldP spid="87" grpId="0" animBg="1"/>
      <p:bldP spid="88" grpId="0"/>
      <p:bldP spid="10" grpId="0" animBg="1"/>
      <p:bldP spid="89" grpId="0" animBg="1"/>
      <p:bldP spid="90" grpId="0" animBg="1"/>
      <p:bldP spid="95" grpId="0" animBg="1"/>
      <p:bldP spid="96" grpId="0" animBg="1"/>
      <p:bldP spid="100" grpId="0" animBg="1"/>
      <p:bldP spid="101" grpId="0"/>
      <p:bldP spid="103" grpId="0"/>
      <p:bldP spid="104" grpId="0" animBg="1"/>
      <p:bldP spid="105" grpId="0" animBg="1"/>
      <p:bldP spid="106" grpId="0" animBg="1"/>
      <p:bldP spid="107" grpId="0" animBg="1"/>
      <p:bldP spid="111" grpId="0" animBg="1"/>
      <p:bldP spid="112" grpId="0"/>
      <p:bldP spid="113" grpId="0"/>
      <p:bldP spid="6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5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EE6E0DF-93AD-44BE-BADC-B481BA9CD713}"/>
              </a:ext>
            </a:extLst>
          </p:cNvPr>
          <p:cNvGrpSpPr/>
          <p:nvPr/>
        </p:nvGrpSpPr>
        <p:grpSpPr>
          <a:xfrm>
            <a:off x="9900308" y="2662955"/>
            <a:ext cx="1130084" cy="1130084"/>
            <a:chOff x="1067432" y="4207242"/>
            <a:chExt cx="1130084" cy="1130084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5CC46D8-01FC-4028-8F97-FCF0B07823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432" y="4207242"/>
              <a:ext cx="1130084" cy="1130084"/>
            </a:xfrm>
            <a:prstGeom prst="ellipse">
              <a:avLst/>
            </a:prstGeom>
            <a:solidFill>
              <a:srgbClr val="F2DC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65" name="Picture 6">
              <a:extLst>
                <a:ext uri="{FF2B5EF4-FFF2-40B4-BE49-F238E27FC236}">
                  <a16:creationId xmlns:a16="http://schemas.microsoft.com/office/drawing/2014/main" id="{14FC05DE-F8C0-4728-B230-051FAB860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651" y="4467645"/>
              <a:ext cx="698829" cy="64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4400" dirty="0"/>
              <a:t>BIM </a:t>
            </a:r>
            <a:r>
              <a:rPr lang="da-DK" dirty="0"/>
              <a:t>and</a:t>
            </a:r>
            <a:r>
              <a:rPr lang="da-DK" sz="4400" dirty="0"/>
              <a:t> </a:t>
            </a:r>
            <a:r>
              <a:rPr lang="da-DK" sz="4400" dirty="0" err="1"/>
              <a:t>Linked</a:t>
            </a:r>
            <a:r>
              <a:rPr lang="da-DK" sz="4400" dirty="0"/>
              <a:t> Data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5313" y="1205583"/>
            <a:ext cx="10741024" cy="369332"/>
          </a:xfrm>
        </p:spPr>
        <p:txBody>
          <a:bodyPr/>
          <a:lstStyle/>
          <a:p>
            <a:r>
              <a:rPr lang="en-US" dirty="0"/>
              <a:t>How does it work with Linked Data?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27A9AC-6705-4CFC-ABE0-6242910103DB}"/>
              </a:ext>
            </a:extLst>
          </p:cNvPr>
          <p:cNvGrpSpPr/>
          <p:nvPr/>
        </p:nvGrpSpPr>
        <p:grpSpPr>
          <a:xfrm>
            <a:off x="14219817" y="4098621"/>
            <a:ext cx="2921308" cy="1692827"/>
            <a:chOff x="6896460" y="2595048"/>
            <a:chExt cx="3966127" cy="2418495"/>
          </a:xfrm>
        </p:grpSpPr>
        <p:pic>
          <p:nvPicPr>
            <p:cNvPr id="35" name="Billede 51">
              <a:extLst>
                <a:ext uri="{FF2B5EF4-FFF2-40B4-BE49-F238E27FC236}">
                  <a16:creationId xmlns:a16="http://schemas.microsoft.com/office/drawing/2014/main" id="{13744D48-70CC-4EF4-A4D9-C5EF87B34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460" y="2595048"/>
              <a:ext cx="3966127" cy="241849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C2BF97-9ABD-4837-8858-C23E5EB76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3631" y="3377242"/>
              <a:ext cx="2669913" cy="1400682"/>
            </a:xfrm>
            <a:prstGeom prst="rect">
              <a:avLst/>
            </a:prstGeom>
          </p:spPr>
        </p:pic>
      </p:grpSp>
      <p:sp>
        <p:nvSpPr>
          <p:cNvPr id="14" name="Rektangel 16">
            <a:extLst>
              <a:ext uri="{FF2B5EF4-FFF2-40B4-BE49-F238E27FC236}">
                <a16:creationId xmlns:a16="http://schemas.microsoft.com/office/drawing/2014/main" id="{226B6296-3562-4BB2-AC3B-1B6278A0347B}"/>
              </a:ext>
            </a:extLst>
          </p:cNvPr>
          <p:cNvSpPr/>
          <p:nvPr/>
        </p:nvSpPr>
        <p:spPr>
          <a:xfrm>
            <a:off x="4573584" y="2878737"/>
            <a:ext cx="1959513" cy="23282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32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32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32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98" b="0" i="0" u="none" strike="noStrike" kern="0" cap="none" spc="0" normalizeH="0" baseline="0" noProof="0" dirty="0">
              <a:ln>
                <a:noFill/>
              </a:ln>
              <a:solidFill>
                <a:srgbClr val="DCD5C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98" b="0" i="0" u="none" strike="noStrike" kern="0" cap="none" spc="0" normalizeH="0" baseline="0" noProof="0" dirty="0">
              <a:ln>
                <a:noFill/>
              </a:ln>
              <a:solidFill>
                <a:srgbClr val="DCD5C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98" b="0" i="0" u="none" strike="noStrike" kern="0" cap="none" spc="0" normalizeH="0" baseline="0" noProof="0" dirty="0">
              <a:ln>
                <a:noFill/>
              </a:ln>
              <a:solidFill>
                <a:srgbClr val="DCD5C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98" b="0" i="0" u="none" strike="noStrike" kern="0" cap="none" spc="0" normalizeH="0" baseline="0" noProof="0" dirty="0">
              <a:ln>
                <a:noFill/>
              </a:ln>
              <a:solidFill>
                <a:srgbClr val="DCD5C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98" b="0" i="0" u="none" strike="noStrike" kern="0" cap="none" spc="0" normalizeH="0" baseline="0" noProof="0" dirty="0">
              <a:ln>
                <a:noFill/>
              </a:ln>
              <a:solidFill>
                <a:srgbClr val="DCD5C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98" b="0" i="0" u="none" strike="noStrike" kern="0" cap="none" spc="0" normalizeH="0" baseline="0" noProof="0" dirty="0">
              <a:ln>
                <a:noFill/>
              </a:ln>
              <a:solidFill>
                <a:srgbClr val="DCD5C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98" b="0" i="0" u="none" strike="noStrike" kern="0" cap="none" spc="0" normalizeH="0" baseline="0" noProof="0" dirty="0">
              <a:ln>
                <a:noFill/>
              </a:ln>
              <a:solidFill>
                <a:srgbClr val="DCD5C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98" b="0" i="0" u="none" strike="noStrike" kern="0" cap="none" spc="0" normalizeH="0" baseline="0" noProof="0" dirty="0">
              <a:ln>
                <a:noFill/>
              </a:ln>
              <a:solidFill>
                <a:srgbClr val="DCD5C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98" b="0" i="0" u="none" strike="noStrike" kern="0" cap="none" spc="0" normalizeH="0" baseline="0" noProof="0" dirty="0">
              <a:ln>
                <a:noFill/>
              </a:ln>
              <a:solidFill>
                <a:srgbClr val="DCD5C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892B387-2C45-4A9F-86F7-4185037674AD}"/>
              </a:ext>
            </a:extLst>
          </p:cNvPr>
          <p:cNvSpPr>
            <a:spLocks noChangeAspect="1"/>
          </p:cNvSpPr>
          <p:nvPr/>
        </p:nvSpPr>
        <p:spPr>
          <a:xfrm>
            <a:off x="6713394" y="5159073"/>
            <a:ext cx="1425749" cy="5197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noProof="0" dirty="0" err="1">
                <a:solidFill>
                  <a:schemeClr val="tx1"/>
                </a:solidFill>
              </a:rPr>
              <a:t>Linked</a:t>
            </a:r>
            <a:r>
              <a:rPr lang="da-DK" sz="1400" noProof="0" dirty="0">
                <a:solidFill>
                  <a:schemeClr val="tx1"/>
                </a:solidFill>
              </a:rPr>
              <a:t> Data</a:t>
            </a:r>
            <a:endParaRPr lang="en-US" sz="1400" noProof="0" dirty="0" err="1">
              <a:solidFill>
                <a:schemeClr val="tx1"/>
              </a:solidFill>
            </a:endParaRPr>
          </a:p>
        </p:txBody>
      </p:sp>
      <p:pic>
        <p:nvPicPr>
          <p:cNvPr id="17" name="Billede 40">
            <a:extLst>
              <a:ext uri="{FF2B5EF4-FFF2-40B4-BE49-F238E27FC236}">
                <a16:creationId xmlns:a16="http://schemas.microsoft.com/office/drawing/2014/main" id="{AFECFC75-3427-4443-B8A3-496C8D8CD2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66" y="3565457"/>
            <a:ext cx="284057" cy="258233"/>
          </a:xfrm>
          <a:prstGeom prst="rect">
            <a:avLst/>
          </a:prstGeom>
        </p:spPr>
      </p:pic>
      <p:pic>
        <p:nvPicPr>
          <p:cNvPr id="18" name="Billede 41">
            <a:extLst>
              <a:ext uri="{FF2B5EF4-FFF2-40B4-BE49-F238E27FC236}">
                <a16:creationId xmlns:a16="http://schemas.microsoft.com/office/drawing/2014/main" id="{D7E0D7E5-0216-4172-B92D-125019E4F6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827" y="4774542"/>
            <a:ext cx="266734" cy="242486"/>
          </a:xfrm>
          <a:prstGeom prst="rect">
            <a:avLst/>
          </a:prstGeom>
        </p:spPr>
      </p:pic>
      <p:pic>
        <p:nvPicPr>
          <p:cNvPr id="19" name="Billede 42">
            <a:extLst>
              <a:ext uri="{FF2B5EF4-FFF2-40B4-BE49-F238E27FC236}">
                <a16:creationId xmlns:a16="http://schemas.microsoft.com/office/drawing/2014/main" id="{22F75A06-448A-4090-9623-AD6FF6009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14" y="3712395"/>
            <a:ext cx="232411" cy="258234"/>
          </a:xfrm>
          <a:prstGeom prst="rect">
            <a:avLst/>
          </a:prstGeom>
        </p:spPr>
      </p:pic>
      <p:pic>
        <p:nvPicPr>
          <p:cNvPr id="21" name="Billede 43">
            <a:extLst>
              <a:ext uri="{FF2B5EF4-FFF2-40B4-BE49-F238E27FC236}">
                <a16:creationId xmlns:a16="http://schemas.microsoft.com/office/drawing/2014/main" id="{186D68E2-3955-4229-833E-1E632BFFED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411" y="3730745"/>
            <a:ext cx="232431" cy="258257"/>
          </a:xfrm>
          <a:prstGeom prst="rect">
            <a:avLst/>
          </a:prstGeom>
        </p:spPr>
      </p:pic>
      <p:pic>
        <p:nvPicPr>
          <p:cNvPr id="22" name="Billede 44">
            <a:extLst>
              <a:ext uri="{FF2B5EF4-FFF2-40B4-BE49-F238E27FC236}">
                <a16:creationId xmlns:a16="http://schemas.microsoft.com/office/drawing/2014/main" id="{6ABE5499-DB42-4EED-B2BA-6307834D17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671" y="3991015"/>
            <a:ext cx="142029" cy="129118"/>
          </a:xfrm>
          <a:prstGeom prst="rect">
            <a:avLst/>
          </a:prstGeom>
        </p:spPr>
      </p:pic>
      <p:pic>
        <p:nvPicPr>
          <p:cNvPr id="23" name="Billede 45">
            <a:extLst>
              <a:ext uri="{FF2B5EF4-FFF2-40B4-BE49-F238E27FC236}">
                <a16:creationId xmlns:a16="http://schemas.microsoft.com/office/drawing/2014/main" id="{A9E81166-266F-4526-98ED-93496FF507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68" y="4478340"/>
            <a:ext cx="227958" cy="169556"/>
          </a:xfrm>
          <a:prstGeom prst="rect">
            <a:avLst/>
          </a:prstGeom>
        </p:spPr>
      </p:pic>
      <p:pic>
        <p:nvPicPr>
          <p:cNvPr id="24" name="Billede 46">
            <a:extLst>
              <a:ext uri="{FF2B5EF4-FFF2-40B4-BE49-F238E27FC236}">
                <a16:creationId xmlns:a16="http://schemas.microsoft.com/office/drawing/2014/main" id="{5467F16A-EC9D-4AEE-9288-5D46EDAB91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992" y="4450254"/>
            <a:ext cx="291111" cy="216529"/>
          </a:xfrm>
          <a:prstGeom prst="rect">
            <a:avLst/>
          </a:prstGeom>
        </p:spPr>
      </p:pic>
      <p:sp>
        <p:nvSpPr>
          <p:cNvPr id="25" name="Rektangel 47">
            <a:extLst>
              <a:ext uri="{FF2B5EF4-FFF2-40B4-BE49-F238E27FC236}">
                <a16:creationId xmlns:a16="http://schemas.microsoft.com/office/drawing/2014/main" id="{F6672F69-4335-412D-B926-DD8B11DC5DC3}"/>
              </a:ext>
            </a:extLst>
          </p:cNvPr>
          <p:cNvSpPr/>
          <p:nvPr/>
        </p:nvSpPr>
        <p:spPr>
          <a:xfrm>
            <a:off x="4557330" y="3807944"/>
            <a:ext cx="1989729" cy="129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14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</a:rPr>
              <a:t>+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14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14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14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14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</a:rPr>
              <a:t>+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14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14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</a:endParaRPr>
          </a:p>
        </p:txBody>
      </p:sp>
      <p:pic>
        <p:nvPicPr>
          <p:cNvPr id="26" name="Billede 48">
            <a:extLst>
              <a:ext uri="{FF2B5EF4-FFF2-40B4-BE49-F238E27FC236}">
                <a16:creationId xmlns:a16="http://schemas.microsoft.com/office/drawing/2014/main" id="{FC3AB818-A718-48B1-B6FB-0F07874603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68560" y="3980621"/>
            <a:ext cx="129118" cy="142029"/>
          </a:xfrm>
          <a:prstGeom prst="rect">
            <a:avLst/>
          </a:prstGeom>
        </p:spPr>
      </p:pic>
      <p:pic>
        <p:nvPicPr>
          <p:cNvPr id="27" name="Billede 49">
            <a:extLst>
              <a:ext uri="{FF2B5EF4-FFF2-40B4-BE49-F238E27FC236}">
                <a16:creationId xmlns:a16="http://schemas.microsoft.com/office/drawing/2014/main" id="{4A12D863-5D22-4DE5-A89E-0688829043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43741">
            <a:off x="5793799" y="4340257"/>
            <a:ext cx="129118" cy="142029"/>
          </a:xfrm>
          <a:prstGeom prst="rect">
            <a:avLst/>
          </a:prstGeom>
        </p:spPr>
      </p:pic>
      <p:pic>
        <p:nvPicPr>
          <p:cNvPr id="28" name="Billede 50">
            <a:extLst>
              <a:ext uri="{FF2B5EF4-FFF2-40B4-BE49-F238E27FC236}">
                <a16:creationId xmlns:a16="http://schemas.microsoft.com/office/drawing/2014/main" id="{A0A77F3B-3E7E-4F11-8D27-A85E5EC6A2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3741">
            <a:off x="5157969" y="4350468"/>
            <a:ext cx="142029" cy="129118"/>
          </a:xfrm>
          <a:prstGeom prst="rect">
            <a:avLst/>
          </a:prstGeom>
        </p:spPr>
      </p:pic>
      <p:pic>
        <p:nvPicPr>
          <p:cNvPr id="29" name="Billede 51">
            <a:extLst>
              <a:ext uri="{FF2B5EF4-FFF2-40B4-BE49-F238E27FC236}">
                <a16:creationId xmlns:a16="http://schemas.microsoft.com/office/drawing/2014/main" id="{A0212283-31F6-454C-B14E-EEAE4E1D915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75" y="4025320"/>
            <a:ext cx="491955" cy="29998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7EBAA8A-B04D-4B09-BB6F-F66769660ED9}"/>
              </a:ext>
            </a:extLst>
          </p:cNvPr>
          <p:cNvSpPr/>
          <p:nvPr/>
        </p:nvSpPr>
        <p:spPr>
          <a:xfrm>
            <a:off x="5326258" y="4115285"/>
            <a:ext cx="450661" cy="223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</a:rPr>
              <a:t>IDE</a:t>
            </a:r>
            <a:endParaRPr kumimoji="0" lang="en-GB" sz="998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60002C-268D-43F8-8E04-4529B17AAA9C}"/>
              </a:ext>
            </a:extLst>
          </p:cNvPr>
          <p:cNvSpPr/>
          <p:nvPr/>
        </p:nvSpPr>
        <p:spPr>
          <a:xfrm>
            <a:off x="4579296" y="2912381"/>
            <a:ext cx="195951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</a:rPr>
              <a:t>Data integration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</a:rPr>
              <a:t>Open BIM, linked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95382D-4A17-4BE2-A607-52ED3F6C6CC5}"/>
              </a:ext>
            </a:extLst>
          </p:cNvPr>
          <p:cNvGrpSpPr/>
          <p:nvPr/>
        </p:nvGrpSpPr>
        <p:grpSpPr>
          <a:xfrm>
            <a:off x="1861809" y="4319189"/>
            <a:ext cx="1130084" cy="1130084"/>
            <a:chOff x="2975054" y="4378186"/>
            <a:chExt cx="1130084" cy="113008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2EE8EE-C82B-45AC-8B3F-3BAE317CA7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75054" y="4378186"/>
              <a:ext cx="1130084" cy="1130084"/>
            </a:xfrm>
            <a:prstGeom prst="ellipse">
              <a:avLst/>
            </a:prstGeom>
            <a:solidFill>
              <a:srgbClr val="EBEFE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C66192C-A379-4A24-A72F-23E67F3846DB}"/>
                </a:ext>
              </a:extLst>
            </p:cNvPr>
            <p:cNvGrpSpPr/>
            <p:nvPr/>
          </p:nvGrpSpPr>
          <p:grpSpPr>
            <a:xfrm>
              <a:off x="3116188" y="4522672"/>
              <a:ext cx="846875" cy="841112"/>
              <a:chOff x="3413337" y="4338831"/>
              <a:chExt cx="914400" cy="91440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55162C-D6CF-4FEE-9BBA-2BEAF3D3F1F8}"/>
                  </a:ext>
                </a:extLst>
              </p:cNvPr>
              <p:cNvSpPr/>
              <p:nvPr/>
            </p:nvSpPr>
            <p:spPr>
              <a:xfrm>
                <a:off x="3597468" y="4450254"/>
                <a:ext cx="536979" cy="7038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noProof="0" dirty="0" err="1"/>
              </a:p>
            </p:txBody>
          </p:sp>
          <p:pic>
            <p:nvPicPr>
              <p:cNvPr id="37" name="Graphic 36" descr="List outline">
                <a:extLst>
                  <a:ext uri="{FF2B5EF4-FFF2-40B4-BE49-F238E27FC236}">
                    <a16:creationId xmlns:a16="http://schemas.microsoft.com/office/drawing/2014/main" id="{7A6413E0-0061-4557-8CC4-C44C410622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413337" y="4338831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EEA2BE0-A734-49DC-ACB6-0037E5090295}"/>
              </a:ext>
            </a:extLst>
          </p:cNvPr>
          <p:cNvGrpSpPr/>
          <p:nvPr/>
        </p:nvGrpSpPr>
        <p:grpSpPr>
          <a:xfrm>
            <a:off x="1402776" y="4881174"/>
            <a:ext cx="1130084" cy="1130084"/>
            <a:chOff x="1398433" y="5137110"/>
            <a:chExt cx="1130084" cy="113008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010976E-AC68-41A3-B0D0-F08969B6F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8433" y="5137110"/>
              <a:ext cx="1130084" cy="1130084"/>
            </a:xfrm>
            <a:prstGeom prst="ellipse">
              <a:avLst/>
            </a:prstGeom>
            <a:solidFill>
              <a:srgbClr val="EBEFE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40" name="Flowchart: Magnetic Disk 39">
              <a:extLst>
                <a:ext uri="{FF2B5EF4-FFF2-40B4-BE49-F238E27FC236}">
                  <a16:creationId xmlns:a16="http://schemas.microsoft.com/office/drawing/2014/main" id="{0F5DF0FA-317B-415D-A74D-38BA31B59FB3}"/>
                </a:ext>
              </a:extLst>
            </p:cNvPr>
            <p:cNvSpPr/>
            <p:nvPr/>
          </p:nvSpPr>
          <p:spPr>
            <a:xfrm>
              <a:off x="1757938" y="5415009"/>
              <a:ext cx="411074" cy="574286"/>
            </a:xfrm>
            <a:prstGeom prst="flowChartMagneticDisk">
              <a:avLst/>
            </a:prstGeom>
            <a:solidFill>
              <a:srgbClr val="F2F1EC"/>
            </a:solidFill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14" b="0" i="0" u="none" strike="noStrike" kern="0" cap="none" spc="0" normalizeH="0" baseline="0" noProof="0" dirty="0">
                <a:ln>
                  <a:noFill/>
                </a:ln>
                <a:solidFill>
                  <a:srgbClr val="DCD5C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70AF897-D475-4372-B883-7F16A8EC4B5F}"/>
              </a:ext>
            </a:extLst>
          </p:cNvPr>
          <p:cNvGrpSpPr/>
          <p:nvPr/>
        </p:nvGrpSpPr>
        <p:grpSpPr>
          <a:xfrm>
            <a:off x="2043548" y="2271945"/>
            <a:ext cx="1130084" cy="1130084"/>
            <a:chOff x="2222729" y="2189632"/>
            <a:chExt cx="1130084" cy="113008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374DC5C-2D78-4ABA-BE92-B4EA56070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2729" y="2189632"/>
              <a:ext cx="1130084" cy="1130084"/>
            </a:xfrm>
            <a:prstGeom prst="ellipse">
              <a:avLst/>
            </a:prstGeom>
            <a:solidFill>
              <a:srgbClr val="E8EE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43" name="Picture 4">
              <a:extLst>
                <a:ext uri="{FF2B5EF4-FFF2-40B4-BE49-F238E27FC236}">
                  <a16:creationId xmlns:a16="http://schemas.microsoft.com/office/drawing/2014/main" id="{9449E3EB-4172-4D06-A859-D956F8F19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389901" y="2391698"/>
              <a:ext cx="795739" cy="795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1D74E62-94C6-4A4E-94B3-77E5471DA87D}"/>
              </a:ext>
            </a:extLst>
          </p:cNvPr>
          <p:cNvGrpSpPr/>
          <p:nvPr/>
        </p:nvGrpSpPr>
        <p:grpSpPr>
          <a:xfrm>
            <a:off x="1540629" y="2836987"/>
            <a:ext cx="1130084" cy="1130084"/>
            <a:chOff x="2222729" y="2189632"/>
            <a:chExt cx="1130084" cy="113008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10D2650-FCAE-4EB0-B659-15A2BBB735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2729" y="2189632"/>
              <a:ext cx="1130084" cy="1130084"/>
            </a:xfrm>
            <a:prstGeom prst="ellipse">
              <a:avLst/>
            </a:prstGeom>
            <a:solidFill>
              <a:srgbClr val="E8EE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46" name="Picture 4" descr="Software Certification - buildingSMART International">
              <a:extLst>
                <a:ext uri="{FF2B5EF4-FFF2-40B4-BE49-F238E27FC236}">
                  <a16:creationId xmlns:a16="http://schemas.microsoft.com/office/drawing/2014/main" id="{C55AC02D-B4DB-4BF4-9545-1825F10C6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70" y="2460531"/>
              <a:ext cx="676401" cy="676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F645FDF-7DA6-45B8-A0DF-EBCB24156772}"/>
              </a:ext>
            </a:extLst>
          </p:cNvPr>
          <p:cNvGrpSpPr/>
          <p:nvPr/>
        </p:nvGrpSpPr>
        <p:grpSpPr>
          <a:xfrm>
            <a:off x="1199806" y="2032771"/>
            <a:ext cx="1260368" cy="1260368"/>
            <a:chOff x="1199806" y="2032771"/>
            <a:chExt cx="1260368" cy="126036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791BC27-A198-4107-AF86-986896D168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3214" y="2097913"/>
              <a:ext cx="1130084" cy="1130084"/>
            </a:xfrm>
            <a:prstGeom prst="ellipse">
              <a:avLst/>
            </a:prstGeom>
            <a:solidFill>
              <a:srgbClr val="E8EE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49" name="Picture 48" descr="Icon&#10;&#10;Description automatically generated">
              <a:extLst>
                <a:ext uri="{FF2B5EF4-FFF2-40B4-BE49-F238E27FC236}">
                  <a16:creationId xmlns:a16="http://schemas.microsoft.com/office/drawing/2014/main" id="{5879E8D7-A26C-41F4-9AC8-217FCC31D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806" y="2032771"/>
              <a:ext cx="1260368" cy="1260368"/>
            </a:xfrm>
            <a:prstGeom prst="rect">
              <a:avLst/>
            </a:prstGeom>
          </p:spPr>
        </p:pic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8403E3B-486C-4459-8032-F18EE9D571B4}"/>
              </a:ext>
            </a:extLst>
          </p:cNvPr>
          <p:cNvCxnSpPr>
            <a:cxnSpLocks/>
          </p:cNvCxnSpPr>
          <p:nvPr/>
        </p:nvCxnSpPr>
        <p:spPr>
          <a:xfrm>
            <a:off x="3005620" y="3453856"/>
            <a:ext cx="1719803" cy="339183"/>
          </a:xfrm>
          <a:prstGeom prst="straightConnector1">
            <a:avLst/>
          </a:prstGeom>
          <a:ln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43DFBDF-27A0-4A14-A294-ECBCB8E4778D}"/>
              </a:ext>
            </a:extLst>
          </p:cNvPr>
          <p:cNvGrpSpPr/>
          <p:nvPr/>
        </p:nvGrpSpPr>
        <p:grpSpPr>
          <a:xfrm>
            <a:off x="1067432" y="4207242"/>
            <a:ext cx="1130084" cy="1130084"/>
            <a:chOff x="1067432" y="4207242"/>
            <a:chExt cx="1130084" cy="1130084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CFBF019-657D-47E7-A59B-50E2027AD7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432" y="4207242"/>
              <a:ext cx="1130084" cy="1130084"/>
            </a:xfrm>
            <a:prstGeom prst="ellipse">
              <a:avLst/>
            </a:prstGeom>
            <a:solidFill>
              <a:srgbClr val="EBEFE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53" name="Picture 6">
              <a:extLst>
                <a:ext uri="{FF2B5EF4-FFF2-40B4-BE49-F238E27FC236}">
                  <a16:creationId xmlns:a16="http://schemas.microsoft.com/office/drawing/2014/main" id="{C2CC1E7E-14B2-4B99-BC1F-A2CB1FC1D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651" y="4467645"/>
              <a:ext cx="698829" cy="64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E465962-0B81-45C4-A9BA-FE6608D093BA}"/>
              </a:ext>
            </a:extLst>
          </p:cNvPr>
          <p:cNvCxnSpPr>
            <a:cxnSpLocks/>
          </p:cNvCxnSpPr>
          <p:nvPr/>
        </p:nvCxnSpPr>
        <p:spPr>
          <a:xfrm flipV="1">
            <a:off x="3173632" y="4566169"/>
            <a:ext cx="1551791" cy="315005"/>
          </a:xfrm>
          <a:prstGeom prst="straightConnector1">
            <a:avLst/>
          </a:prstGeom>
          <a:ln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Arrow circle with solid fill">
            <a:extLst>
              <a:ext uri="{FF2B5EF4-FFF2-40B4-BE49-F238E27FC236}">
                <a16:creationId xmlns:a16="http://schemas.microsoft.com/office/drawing/2014/main" id="{6BCB09A7-F24E-446E-8A40-83F46FF46E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96000" y="4712572"/>
            <a:ext cx="914400" cy="914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18C7EAA-0922-459D-8485-A6F8A69AA9CD}"/>
              </a:ext>
            </a:extLst>
          </p:cNvPr>
          <p:cNvGrpSpPr/>
          <p:nvPr/>
        </p:nvGrpSpPr>
        <p:grpSpPr>
          <a:xfrm>
            <a:off x="9472146" y="3242902"/>
            <a:ext cx="1130084" cy="1130084"/>
            <a:chOff x="9111438" y="2036212"/>
            <a:chExt cx="1130084" cy="1130084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31B87E4-77BB-4D3B-8226-79E822CDAC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11438" y="2036212"/>
              <a:ext cx="1130084" cy="1130084"/>
            </a:xfrm>
            <a:prstGeom prst="ellipse">
              <a:avLst/>
            </a:prstGeom>
            <a:solidFill>
              <a:srgbClr val="F2DC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BCB006D-3CC8-480B-9842-1A92852AA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1977" y="2323691"/>
              <a:ext cx="692622" cy="604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0927F9A-CB30-4B98-AB77-064FDCBA219A}"/>
              </a:ext>
            </a:extLst>
          </p:cNvPr>
          <p:cNvCxnSpPr>
            <a:cxnSpLocks/>
          </p:cNvCxnSpPr>
          <p:nvPr/>
        </p:nvCxnSpPr>
        <p:spPr>
          <a:xfrm flipH="1">
            <a:off x="6437231" y="3360553"/>
            <a:ext cx="2379830" cy="408733"/>
          </a:xfrm>
          <a:prstGeom prst="straightConnector1">
            <a:avLst/>
          </a:prstGeom>
          <a:ln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12F327B2-3446-4B52-B058-E3E703E6A8CA}"/>
              </a:ext>
            </a:extLst>
          </p:cNvPr>
          <p:cNvSpPr txBox="1"/>
          <p:nvPr/>
        </p:nvSpPr>
        <p:spPr>
          <a:xfrm>
            <a:off x="8976131" y="7598893"/>
            <a:ext cx="6431738" cy="4115233"/>
          </a:xfrm>
          <a:prstGeom prst="roundRect">
            <a:avLst>
              <a:gd name="adj" fmla="val 9646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3"/>
            </a:solidFill>
            <a:prstDash val="dash"/>
          </a:ln>
          <a:effectLst>
            <a:outerShdw blurRad="38100" sx="1000" sy="1000" algn="tl" rotWithShape="0">
              <a:prstClr val="black"/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da-DK" b="1" dirty="0" err="1"/>
              <a:t>Cyklogram</a:t>
            </a:r>
            <a:endParaRPr lang="da-DK" b="1" dirty="0"/>
          </a:p>
        </p:txBody>
      </p:sp>
      <p:cxnSp>
        <p:nvCxnSpPr>
          <p:cNvPr id="248" name="Lige forbindelse 5">
            <a:extLst>
              <a:ext uri="{FF2B5EF4-FFF2-40B4-BE49-F238E27FC236}">
                <a16:creationId xmlns:a16="http://schemas.microsoft.com/office/drawing/2014/main" id="{20CC2F29-077E-4892-AAAE-247FD85ADA9C}"/>
              </a:ext>
            </a:extLst>
          </p:cNvPr>
          <p:cNvCxnSpPr>
            <a:cxnSpLocks/>
          </p:cNvCxnSpPr>
          <p:nvPr/>
        </p:nvCxnSpPr>
        <p:spPr>
          <a:xfrm>
            <a:off x="10554206" y="8572703"/>
            <a:ext cx="0" cy="239800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Lige forbindelse 6">
            <a:extLst>
              <a:ext uri="{FF2B5EF4-FFF2-40B4-BE49-F238E27FC236}">
                <a16:creationId xmlns:a16="http://schemas.microsoft.com/office/drawing/2014/main" id="{974C8DA5-E9C4-426F-8800-95A6D9372553}"/>
              </a:ext>
            </a:extLst>
          </p:cNvPr>
          <p:cNvCxnSpPr>
            <a:cxnSpLocks/>
          </p:cNvCxnSpPr>
          <p:nvPr/>
        </p:nvCxnSpPr>
        <p:spPr>
          <a:xfrm>
            <a:off x="11274206" y="8572703"/>
            <a:ext cx="0" cy="239800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Lige forbindelse 7">
            <a:extLst>
              <a:ext uri="{FF2B5EF4-FFF2-40B4-BE49-F238E27FC236}">
                <a16:creationId xmlns:a16="http://schemas.microsoft.com/office/drawing/2014/main" id="{74FA31BF-42CA-40A8-BB5A-46078C67847E}"/>
              </a:ext>
            </a:extLst>
          </p:cNvPr>
          <p:cNvCxnSpPr>
            <a:cxnSpLocks/>
          </p:cNvCxnSpPr>
          <p:nvPr/>
        </p:nvCxnSpPr>
        <p:spPr>
          <a:xfrm>
            <a:off x="11981498" y="8572703"/>
            <a:ext cx="12708" cy="239800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Lige forbindelse 8">
            <a:extLst>
              <a:ext uri="{FF2B5EF4-FFF2-40B4-BE49-F238E27FC236}">
                <a16:creationId xmlns:a16="http://schemas.microsoft.com/office/drawing/2014/main" id="{61AED321-B808-47DA-811F-90F6D31273B6}"/>
              </a:ext>
            </a:extLst>
          </p:cNvPr>
          <p:cNvCxnSpPr>
            <a:cxnSpLocks/>
          </p:cNvCxnSpPr>
          <p:nvPr/>
        </p:nvCxnSpPr>
        <p:spPr>
          <a:xfrm>
            <a:off x="12714206" y="8572703"/>
            <a:ext cx="0" cy="239800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Lige forbindelse 9">
            <a:extLst>
              <a:ext uri="{FF2B5EF4-FFF2-40B4-BE49-F238E27FC236}">
                <a16:creationId xmlns:a16="http://schemas.microsoft.com/office/drawing/2014/main" id="{A480F075-F128-401A-8901-E886D4A02B9C}"/>
              </a:ext>
            </a:extLst>
          </p:cNvPr>
          <p:cNvCxnSpPr>
            <a:cxnSpLocks/>
          </p:cNvCxnSpPr>
          <p:nvPr/>
        </p:nvCxnSpPr>
        <p:spPr>
          <a:xfrm flipH="1">
            <a:off x="13434206" y="8572703"/>
            <a:ext cx="41566" cy="239800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Lige forbindelse 10">
            <a:extLst>
              <a:ext uri="{FF2B5EF4-FFF2-40B4-BE49-F238E27FC236}">
                <a16:creationId xmlns:a16="http://schemas.microsoft.com/office/drawing/2014/main" id="{DF1D79C1-2048-48A1-9DEB-6AFEA1487A8C}"/>
              </a:ext>
            </a:extLst>
          </p:cNvPr>
          <p:cNvCxnSpPr>
            <a:cxnSpLocks/>
          </p:cNvCxnSpPr>
          <p:nvPr/>
        </p:nvCxnSpPr>
        <p:spPr>
          <a:xfrm>
            <a:off x="14154206" y="8572703"/>
            <a:ext cx="0" cy="239800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Lige forbindelse 11">
            <a:extLst>
              <a:ext uri="{FF2B5EF4-FFF2-40B4-BE49-F238E27FC236}">
                <a16:creationId xmlns:a16="http://schemas.microsoft.com/office/drawing/2014/main" id="{4223AD9C-A7A5-41AA-B738-845F0F18EE5B}"/>
              </a:ext>
            </a:extLst>
          </p:cNvPr>
          <p:cNvCxnSpPr>
            <a:cxnSpLocks/>
          </p:cNvCxnSpPr>
          <p:nvPr/>
        </p:nvCxnSpPr>
        <p:spPr>
          <a:xfrm>
            <a:off x="14874206" y="8615142"/>
            <a:ext cx="0" cy="2355561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Lige forbindelse 16">
            <a:extLst>
              <a:ext uri="{FF2B5EF4-FFF2-40B4-BE49-F238E27FC236}">
                <a16:creationId xmlns:a16="http://schemas.microsoft.com/office/drawing/2014/main" id="{CFDFBE72-9255-4BEA-B7C2-4E4F17A1CE56}"/>
              </a:ext>
            </a:extLst>
          </p:cNvPr>
          <p:cNvCxnSpPr>
            <a:cxnSpLocks/>
          </p:cNvCxnSpPr>
          <p:nvPr/>
        </p:nvCxnSpPr>
        <p:spPr>
          <a:xfrm flipV="1">
            <a:off x="9834206" y="8804454"/>
            <a:ext cx="5173548" cy="624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Lige forbindelse 17">
            <a:extLst>
              <a:ext uri="{FF2B5EF4-FFF2-40B4-BE49-F238E27FC236}">
                <a16:creationId xmlns:a16="http://schemas.microsoft.com/office/drawing/2014/main" id="{099C681B-2CF2-42BD-9E39-5B6E06818D1B}"/>
              </a:ext>
            </a:extLst>
          </p:cNvPr>
          <p:cNvCxnSpPr>
            <a:cxnSpLocks/>
          </p:cNvCxnSpPr>
          <p:nvPr/>
        </p:nvCxnSpPr>
        <p:spPr>
          <a:xfrm>
            <a:off x="9834206" y="9530703"/>
            <a:ext cx="5173548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Lige forbindelse 18">
            <a:extLst>
              <a:ext uri="{FF2B5EF4-FFF2-40B4-BE49-F238E27FC236}">
                <a16:creationId xmlns:a16="http://schemas.microsoft.com/office/drawing/2014/main" id="{B2641022-E3A7-4B2C-98CE-948B9B38F168}"/>
              </a:ext>
            </a:extLst>
          </p:cNvPr>
          <p:cNvCxnSpPr>
            <a:cxnSpLocks/>
          </p:cNvCxnSpPr>
          <p:nvPr/>
        </p:nvCxnSpPr>
        <p:spPr>
          <a:xfrm>
            <a:off x="9834206" y="10250703"/>
            <a:ext cx="5173548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Lige forbindelse 19">
            <a:extLst>
              <a:ext uri="{FF2B5EF4-FFF2-40B4-BE49-F238E27FC236}">
                <a16:creationId xmlns:a16="http://schemas.microsoft.com/office/drawing/2014/main" id="{E8985AE9-5D74-4039-AC99-1A140EF0FFAD}"/>
              </a:ext>
            </a:extLst>
          </p:cNvPr>
          <p:cNvCxnSpPr>
            <a:cxnSpLocks/>
          </p:cNvCxnSpPr>
          <p:nvPr/>
        </p:nvCxnSpPr>
        <p:spPr>
          <a:xfrm>
            <a:off x="10554206" y="10970703"/>
            <a:ext cx="0" cy="9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Lige forbindelse 20">
            <a:extLst>
              <a:ext uri="{FF2B5EF4-FFF2-40B4-BE49-F238E27FC236}">
                <a16:creationId xmlns:a16="http://schemas.microsoft.com/office/drawing/2014/main" id="{4AD54E5F-28FF-4FFA-87A7-351D0CC041F2}"/>
              </a:ext>
            </a:extLst>
          </p:cNvPr>
          <p:cNvCxnSpPr>
            <a:cxnSpLocks/>
          </p:cNvCxnSpPr>
          <p:nvPr/>
        </p:nvCxnSpPr>
        <p:spPr>
          <a:xfrm>
            <a:off x="11272600" y="10970703"/>
            <a:ext cx="0" cy="9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Lige forbindelse 21">
            <a:extLst>
              <a:ext uri="{FF2B5EF4-FFF2-40B4-BE49-F238E27FC236}">
                <a16:creationId xmlns:a16="http://schemas.microsoft.com/office/drawing/2014/main" id="{CE56F43A-3BE7-444F-B568-E780E095CDC3}"/>
              </a:ext>
            </a:extLst>
          </p:cNvPr>
          <p:cNvCxnSpPr>
            <a:cxnSpLocks/>
          </p:cNvCxnSpPr>
          <p:nvPr/>
        </p:nvCxnSpPr>
        <p:spPr>
          <a:xfrm>
            <a:off x="11994206" y="10970703"/>
            <a:ext cx="0" cy="9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Lige forbindelse 22">
            <a:extLst>
              <a:ext uri="{FF2B5EF4-FFF2-40B4-BE49-F238E27FC236}">
                <a16:creationId xmlns:a16="http://schemas.microsoft.com/office/drawing/2014/main" id="{7A225349-8542-4199-B1C7-8E2E41822BCE}"/>
              </a:ext>
            </a:extLst>
          </p:cNvPr>
          <p:cNvCxnSpPr>
            <a:cxnSpLocks/>
          </p:cNvCxnSpPr>
          <p:nvPr/>
        </p:nvCxnSpPr>
        <p:spPr>
          <a:xfrm>
            <a:off x="12714206" y="10970703"/>
            <a:ext cx="0" cy="9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Lige forbindelse 23">
            <a:extLst>
              <a:ext uri="{FF2B5EF4-FFF2-40B4-BE49-F238E27FC236}">
                <a16:creationId xmlns:a16="http://schemas.microsoft.com/office/drawing/2014/main" id="{EDC13CF2-05AF-4098-B10F-78FCB1F3B6AD}"/>
              </a:ext>
            </a:extLst>
          </p:cNvPr>
          <p:cNvCxnSpPr>
            <a:cxnSpLocks/>
          </p:cNvCxnSpPr>
          <p:nvPr/>
        </p:nvCxnSpPr>
        <p:spPr>
          <a:xfrm>
            <a:off x="13437515" y="10970703"/>
            <a:ext cx="0" cy="9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Lige forbindelse 24">
            <a:extLst>
              <a:ext uri="{FF2B5EF4-FFF2-40B4-BE49-F238E27FC236}">
                <a16:creationId xmlns:a16="http://schemas.microsoft.com/office/drawing/2014/main" id="{08CEDFA6-A58F-4DF6-B119-92074ECC0BCB}"/>
              </a:ext>
            </a:extLst>
          </p:cNvPr>
          <p:cNvCxnSpPr>
            <a:cxnSpLocks/>
          </p:cNvCxnSpPr>
          <p:nvPr/>
        </p:nvCxnSpPr>
        <p:spPr>
          <a:xfrm>
            <a:off x="14154206" y="10970703"/>
            <a:ext cx="0" cy="9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Lige forbindelse 25">
            <a:extLst>
              <a:ext uri="{FF2B5EF4-FFF2-40B4-BE49-F238E27FC236}">
                <a16:creationId xmlns:a16="http://schemas.microsoft.com/office/drawing/2014/main" id="{CE411EAD-CACB-4D83-BBAB-6F6B9ECCD64A}"/>
              </a:ext>
            </a:extLst>
          </p:cNvPr>
          <p:cNvCxnSpPr>
            <a:cxnSpLocks/>
          </p:cNvCxnSpPr>
          <p:nvPr/>
        </p:nvCxnSpPr>
        <p:spPr>
          <a:xfrm>
            <a:off x="14874206" y="10970703"/>
            <a:ext cx="0" cy="9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Lige forbindelse 31">
            <a:extLst>
              <a:ext uri="{FF2B5EF4-FFF2-40B4-BE49-F238E27FC236}">
                <a16:creationId xmlns:a16="http://schemas.microsoft.com/office/drawing/2014/main" id="{EF0EB878-F417-4710-95EF-1F33A56344BB}"/>
              </a:ext>
            </a:extLst>
          </p:cNvPr>
          <p:cNvCxnSpPr>
            <a:cxnSpLocks/>
          </p:cNvCxnSpPr>
          <p:nvPr/>
        </p:nvCxnSpPr>
        <p:spPr>
          <a:xfrm flipH="1">
            <a:off x="9744206" y="8813587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Lige forbindelse 32">
            <a:extLst>
              <a:ext uri="{FF2B5EF4-FFF2-40B4-BE49-F238E27FC236}">
                <a16:creationId xmlns:a16="http://schemas.microsoft.com/office/drawing/2014/main" id="{124AFC00-C3D9-4F90-8129-FC1039FA59B0}"/>
              </a:ext>
            </a:extLst>
          </p:cNvPr>
          <p:cNvCxnSpPr>
            <a:cxnSpLocks/>
          </p:cNvCxnSpPr>
          <p:nvPr/>
        </p:nvCxnSpPr>
        <p:spPr>
          <a:xfrm flipH="1">
            <a:off x="9744206" y="9530703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Lige forbindelse 33">
            <a:extLst>
              <a:ext uri="{FF2B5EF4-FFF2-40B4-BE49-F238E27FC236}">
                <a16:creationId xmlns:a16="http://schemas.microsoft.com/office/drawing/2014/main" id="{E027B552-1279-493D-9DCB-CD89E9732BC9}"/>
              </a:ext>
            </a:extLst>
          </p:cNvPr>
          <p:cNvCxnSpPr>
            <a:cxnSpLocks/>
          </p:cNvCxnSpPr>
          <p:nvPr/>
        </p:nvCxnSpPr>
        <p:spPr>
          <a:xfrm flipH="1">
            <a:off x="9744206" y="10250703"/>
            <a:ext cx="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kstfelt 380">
            <a:extLst>
              <a:ext uri="{FF2B5EF4-FFF2-40B4-BE49-F238E27FC236}">
                <a16:creationId xmlns:a16="http://schemas.microsoft.com/office/drawing/2014/main" id="{10E5F887-6F5E-40E6-84FB-69D98602F677}"/>
              </a:ext>
            </a:extLst>
          </p:cNvPr>
          <p:cNvSpPr txBox="1"/>
          <p:nvPr/>
        </p:nvSpPr>
        <p:spPr>
          <a:xfrm>
            <a:off x="9373013" y="905636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A1</a:t>
            </a:r>
          </a:p>
        </p:txBody>
      </p:sp>
      <p:sp>
        <p:nvSpPr>
          <p:cNvPr id="269" name="Tekstfelt 381">
            <a:extLst>
              <a:ext uri="{FF2B5EF4-FFF2-40B4-BE49-F238E27FC236}">
                <a16:creationId xmlns:a16="http://schemas.microsoft.com/office/drawing/2014/main" id="{473FBFED-C8DC-4060-B60B-A0511331BC26}"/>
              </a:ext>
            </a:extLst>
          </p:cNvPr>
          <p:cNvSpPr txBox="1"/>
          <p:nvPr/>
        </p:nvSpPr>
        <p:spPr>
          <a:xfrm>
            <a:off x="9311019" y="10466201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A0</a:t>
            </a:r>
          </a:p>
        </p:txBody>
      </p:sp>
      <p:sp>
        <p:nvSpPr>
          <p:cNvPr id="270" name="Tekstfelt 383">
            <a:extLst>
              <a:ext uri="{FF2B5EF4-FFF2-40B4-BE49-F238E27FC236}">
                <a16:creationId xmlns:a16="http://schemas.microsoft.com/office/drawing/2014/main" id="{CB227184-B27F-41F1-9362-24A315A7B048}"/>
              </a:ext>
            </a:extLst>
          </p:cNvPr>
          <p:cNvSpPr txBox="1"/>
          <p:nvPr/>
        </p:nvSpPr>
        <p:spPr>
          <a:xfrm>
            <a:off x="9365995" y="9766036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B0</a:t>
            </a:r>
          </a:p>
        </p:txBody>
      </p:sp>
      <p:cxnSp>
        <p:nvCxnSpPr>
          <p:cNvPr id="271" name="Lige forbindelse 39">
            <a:extLst>
              <a:ext uri="{FF2B5EF4-FFF2-40B4-BE49-F238E27FC236}">
                <a16:creationId xmlns:a16="http://schemas.microsoft.com/office/drawing/2014/main" id="{F3977C82-4E46-4F78-95D9-85D25E41C0E2}"/>
              </a:ext>
            </a:extLst>
          </p:cNvPr>
          <p:cNvCxnSpPr>
            <a:cxnSpLocks/>
          </p:cNvCxnSpPr>
          <p:nvPr/>
        </p:nvCxnSpPr>
        <p:spPr>
          <a:xfrm flipV="1">
            <a:off x="9834206" y="8813587"/>
            <a:ext cx="1261948" cy="2157116"/>
          </a:xfrm>
          <a:prstGeom prst="line">
            <a:avLst/>
          </a:prstGeom>
          <a:ln w="38100">
            <a:solidFill>
              <a:srgbClr val="4BC1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Lige forbindelse 40">
            <a:extLst>
              <a:ext uri="{FF2B5EF4-FFF2-40B4-BE49-F238E27FC236}">
                <a16:creationId xmlns:a16="http://schemas.microsoft.com/office/drawing/2014/main" id="{4ED47905-F8F3-4DEC-91D9-1DFE355311CA}"/>
              </a:ext>
            </a:extLst>
          </p:cNvPr>
          <p:cNvCxnSpPr>
            <a:cxnSpLocks/>
          </p:cNvCxnSpPr>
          <p:nvPr/>
        </p:nvCxnSpPr>
        <p:spPr>
          <a:xfrm flipV="1">
            <a:off x="12701497" y="8830708"/>
            <a:ext cx="1421189" cy="735122"/>
          </a:xfrm>
          <a:prstGeom prst="line">
            <a:avLst/>
          </a:prstGeom>
          <a:ln w="38100">
            <a:solidFill>
              <a:srgbClr val="FF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kstfelt 52">
            <a:extLst>
              <a:ext uri="{FF2B5EF4-FFF2-40B4-BE49-F238E27FC236}">
                <a16:creationId xmlns:a16="http://schemas.microsoft.com/office/drawing/2014/main" id="{F04D5697-ACE2-427B-84E2-7EEF4121B012}"/>
              </a:ext>
            </a:extLst>
          </p:cNvPr>
          <p:cNvSpPr txBox="1"/>
          <p:nvPr/>
        </p:nvSpPr>
        <p:spPr>
          <a:xfrm>
            <a:off x="13209206" y="1100931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Tid</a:t>
            </a:r>
          </a:p>
        </p:txBody>
      </p:sp>
      <p:sp>
        <p:nvSpPr>
          <p:cNvPr id="274" name="Tekstfelt 388">
            <a:extLst>
              <a:ext uri="{FF2B5EF4-FFF2-40B4-BE49-F238E27FC236}">
                <a16:creationId xmlns:a16="http://schemas.microsoft.com/office/drawing/2014/main" id="{AE8B7797-C9F2-4051-8F0F-9C4C1C3DA609}"/>
              </a:ext>
            </a:extLst>
          </p:cNvPr>
          <p:cNvSpPr txBox="1"/>
          <p:nvPr/>
        </p:nvSpPr>
        <p:spPr>
          <a:xfrm>
            <a:off x="9120991" y="8124750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Lokation</a:t>
            </a:r>
          </a:p>
        </p:txBody>
      </p:sp>
      <p:sp>
        <p:nvSpPr>
          <p:cNvPr id="275" name="Tekstfelt 53">
            <a:extLst>
              <a:ext uri="{FF2B5EF4-FFF2-40B4-BE49-F238E27FC236}">
                <a16:creationId xmlns:a16="http://schemas.microsoft.com/office/drawing/2014/main" id="{C9328E28-F449-41E5-8E1D-116855D20168}"/>
              </a:ext>
            </a:extLst>
          </p:cNvPr>
          <p:cNvSpPr txBox="1"/>
          <p:nvPr/>
        </p:nvSpPr>
        <p:spPr>
          <a:xfrm rot="18045584">
            <a:off x="9795542" y="9651067"/>
            <a:ext cx="1147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/>
              <a:t>Aktivitet 1</a:t>
            </a:r>
          </a:p>
        </p:txBody>
      </p:sp>
      <p:sp>
        <p:nvSpPr>
          <p:cNvPr id="276" name="Tekstfelt 389">
            <a:extLst>
              <a:ext uri="{FF2B5EF4-FFF2-40B4-BE49-F238E27FC236}">
                <a16:creationId xmlns:a16="http://schemas.microsoft.com/office/drawing/2014/main" id="{3A704F50-F915-4982-A79D-07561F9B1465}"/>
              </a:ext>
            </a:extLst>
          </p:cNvPr>
          <p:cNvSpPr txBox="1"/>
          <p:nvPr/>
        </p:nvSpPr>
        <p:spPr>
          <a:xfrm rot="16909399">
            <a:off x="10946974" y="9489317"/>
            <a:ext cx="1126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/>
              <a:t>Aktivitet 2</a:t>
            </a:r>
          </a:p>
        </p:txBody>
      </p:sp>
      <p:sp>
        <p:nvSpPr>
          <p:cNvPr id="277" name="Tekstfelt 390">
            <a:extLst>
              <a:ext uri="{FF2B5EF4-FFF2-40B4-BE49-F238E27FC236}">
                <a16:creationId xmlns:a16="http://schemas.microsoft.com/office/drawing/2014/main" id="{69998801-89B9-4309-A4A8-6C87E1AEBCEC}"/>
              </a:ext>
            </a:extLst>
          </p:cNvPr>
          <p:cNvSpPr txBox="1"/>
          <p:nvPr/>
        </p:nvSpPr>
        <p:spPr>
          <a:xfrm rot="19804430">
            <a:off x="12609467" y="9438743"/>
            <a:ext cx="112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/>
              <a:t>MVB</a:t>
            </a:r>
          </a:p>
        </p:txBody>
      </p:sp>
      <p:cxnSp>
        <p:nvCxnSpPr>
          <p:cNvPr id="278" name="Lige pilforbindelse 50">
            <a:extLst>
              <a:ext uri="{FF2B5EF4-FFF2-40B4-BE49-F238E27FC236}">
                <a16:creationId xmlns:a16="http://schemas.microsoft.com/office/drawing/2014/main" id="{866F009C-7576-4059-9A33-06C32A57D52D}"/>
              </a:ext>
            </a:extLst>
          </p:cNvPr>
          <p:cNvCxnSpPr>
            <a:cxnSpLocks/>
          </p:cNvCxnSpPr>
          <p:nvPr/>
        </p:nvCxnSpPr>
        <p:spPr>
          <a:xfrm flipV="1">
            <a:off x="9829121" y="11418656"/>
            <a:ext cx="5178633" cy="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Lige forbindelse 51">
            <a:extLst>
              <a:ext uri="{FF2B5EF4-FFF2-40B4-BE49-F238E27FC236}">
                <a16:creationId xmlns:a16="http://schemas.microsoft.com/office/drawing/2014/main" id="{2317BC29-D61C-460D-B22B-8358D67F66E7}"/>
              </a:ext>
            </a:extLst>
          </p:cNvPr>
          <p:cNvCxnSpPr>
            <a:cxnSpLocks/>
          </p:cNvCxnSpPr>
          <p:nvPr/>
        </p:nvCxnSpPr>
        <p:spPr>
          <a:xfrm flipV="1">
            <a:off x="11425600" y="10250703"/>
            <a:ext cx="134906" cy="708488"/>
          </a:xfrm>
          <a:prstGeom prst="line">
            <a:avLst/>
          </a:prstGeom>
          <a:ln w="38100">
            <a:solidFill>
              <a:srgbClr val="BC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Lige forbindelse 52">
            <a:extLst>
              <a:ext uri="{FF2B5EF4-FFF2-40B4-BE49-F238E27FC236}">
                <a16:creationId xmlns:a16="http://schemas.microsoft.com/office/drawing/2014/main" id="{396E8568-7886-4A2E-90B2-105A906FAD30}"/>
              </a:ext>
            </a:extLst>
          </p:cNvPr>
          <p:cNvCxnSpPr>
            <a:cxnSpLocks/>
          </p:cNvCxnSpPr>
          <p:nvPr/>
        </p:nvCxnSpPr>
        <p:spPr>
          <a:xfrm flipV="1">
            <a:off x="11565683" y="9537095"/>
            <a:ext cx="134906" cy="708488"/>
          </a:xfrm>
          <a:prstGeom prst="line">
            <a:avLst/>
          </a:prstGeom>
          <a:ln w="38100">
            <a:solidFill>
              <a:srgbClr val="BC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Lige forbindelse 53">
            <a:extLst>
              <a:ext uri="{FF2B5EF4-FFF2-40B4-BE49-F238E27FC236}">
                <a16:creationId xmlns:a16="http://schemas.microsoft.com/office/drawing/2014/main" id="{57920A96-3D4B-497A-B722-BBFA49DA0F9F}"/>
              </a:ext>
            </a:extLst>
          </p:cNvPr>
          <p:cNvCxnSpPr>
            <a:cxnSpLocks/>
          </p:cNvCxnSpPr>
          <p:nvPr/>
        </p:nvCxnSpPr>
        <p:spPr>
          <a:xfrm flipV="1">
            <a:off x="11704247" y="8804454"/>
            <a:ext cx="147510" cy="726251"/>
          </a:xfrm>
          <a:prstGeom prst="line">
            <a:avLst/>
          </a:prstGeom>
          <a:ln w="38100">
            <a:solidFill>
              <a:srgbClr val="BC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Lige forbindelse 54">
            <a:extLst>
              <a:ext uri="{FF2B5EF4-FFF2-40B4-BE49-F238E27FC236}">
                <a16:creationId xmlns:a16="http://schemas.microsoft.com/office/drawing/2014/main" id="{04EABB73-6ABF-4038-AA9B-6E6C12B0D19D}"/>
              </a:ext>
            </a:extLst>
          </p:cNvPr>
          <p:cNvCxnSpPr>
            <a:cxnSpLocks/>
            <a:endCxn id="276" idx="2"/>
          </p:cNvCxnSpPr>
          <p:nvPr/>
        </p:nvCxnSpPr>
        <p:spPr>
          <a:xfrm flipV="1">
            <a:off x="11642909" y="9674736"/>
            <a:ext cx="17980" cy="52072"/>
          </a:xfrm>
          <a:prstGeom prst="line">
            <a:avLst/>
          </a:prstGeom>
          <a:ln w="38100">
            <a:solidFill>
              <a:srgbClr val="BC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Lige forbindelse 56">
            <a:extLst>
              <a:ext uri="{FF2B5EF4-FFF2-40B4-BE49-F238E27FC236}">
                <a16:creationId xmlns:a16="http://schemas.microsoft.com/office/drawing/2014/main" id="{290C41C1-B05B-40E3-94F4-0F776EEC48C8}"/>
              </a:ext>
            </a:extLst>
          </p:cNvPr>
          <p:cNvCxnSpPr>
            <a:cxnSpLocks/>
          </p:cNvCxnSpPr>
          <p:nvPr/>
        </p:nvCxnSpPr>
        <p:spPr>
          <a:xfrm flipV="1">
            <a:off x="13879180" y="10245585"/>
            <a:ext cx="295092" cy="727099"/>
          </a:xfrm>
          <a:prstGeom prst="line">
            <a:avLst/>
          </a:prstGeom>
          <a:ln w="38100">
            <a:solidFill>
              <a:srgbClr val="0ED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Lige forbindelse 57">
            <a:extLst>
              <a:ext uri="{FF2B5EF4-FFF2-40B4-BE49-F238E27FC236}">
                <a16:creationId xmlns:a16="http://schemas.microsoft.com/office/drawing/2014/main" id="{37722EED-032A-4AC6-8BD0-297B7736A68C}"/>
              </a:ext>
            </a:extLst>
          </p:cNvPr>
          <p:cNvCxnSpPr>
            <a:cxnSpLocks/>
          </p:cNvCxnSpPr>
          <p:nvPr/>
        </p:nvCxnSpPr>
        <p:spPr>
          <a:xfrm flipV="1">
            <a:off x="14174528" y="9537098"/>
            <a:ext cx="287538" cy="708487"/>
          </a:xfrm>
          <a:prstGeom prst="line">
            <a:avLst/>
          </a:prstGeom>
          <a:ln w="38100">
            <a:solidFill>
              <a:srgbClr val="0ED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Lige forbindelse 58">
            <a:extLst>
              <a:ext uri="{FF2B5EF4-FFF2-40B4-BE49-F238E27FC236}">
                <a16:creationId xmlns:a16="http://schemas.microsoft.com/office/drawing/2014/main" id="{0BD91995-F3F5-452B-BAA1-7BF30B6D1F6A}"/>
              </a:ext>
            </a:extLst>
          </p:cNvPr>
          <p:cNvCxnSpPr>
            <a:cxnSpLocks/>
          </p:cNvCxnSpPr>
          <p:nvPr/>
        </p:nvCxnSpPr>
        <p:spPr>
          <a:xfrm flipV="1">
            <a:off x="14462563" y="8810706"/>
            <a:ext cx="294805" cy="726393"/>
          </a:xfrm>
          <a:prstGeom prst="line">
            <a:avLst/>
          </a:prstGeom>
          <a:ln w="38100">
            <a:solidFill>
              <a:srgbClr val="0ED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Lige pilforbindelse 63">
            <a:extLst>
              <a:ext uri="{FF2B5EF4-FFF2-40B4-BE49-F238E27FC236}">
                <a16:creationId xmlns:a16="http://schemas.microsoft.com/office/drawing/2014/main" id="{500C457D-43D9-4F92-8281-7E8328CA4FC1}"/>
              </a:ext>
            </a:extLst>
          </p:cNvPr>
          <p:cNvCxnSpPr>
            <a:cxnSpLocks/>
          </p:cNvCxnSpPr>
          <p:nvPr/>
        </p:nvCxnSpPr>
        <p:spPr>
          <a:xfrm flipV="1">
            <a:off x="9834206" y="10959191"/>
            <a:ext cx="5376748" cy="11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Lige pilforbindelse 65">
            <a:extLst>
              <a:ext uri="{FF2B5EF4-FFF2-40B4-BE49-F238E27FC236}">
                <a16:creationId xmlns:a16="http://schemas.microsoft.com/office/drawing/2014/main" id="{970049BF-CEC0-4297-B2CC-AD20AD38AE42}"/>
              </a:ext>
            </a:extLst>
          </p:cNvPr>
          <p:cNvCxnSpPr>
            <a:cxnSpLocks/>
          </p:cNvCxnSpPr>
          <p:nvPr/>
        </p:nvCxnSpPr>
        <p:spPr>
          <a:xfrm flipV="1">
            <a:off x="9834206" y="8572703"/>
            <a:ext cx="3200" cy="23980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kstfelt 391">
            <a:extLst>
              <a:ext uri="{FF2B5EF4-FFF2-40B4-BE49-F238E27FC236}">
                <a16:creationId xmlns:a16="http://schemas.microsoft.com/office/drawing/2014/main" id="{763A46C3-802A-4D1B-B8A1-71432944FB3C}"/>
              </a:ext>
            </a:extLst>
          </p:cNvPr>
          <p:cNvSpPr txBox="1"/>
          <p:nvPr/>
        </p:nvSpPr>
        <p:spPr>
          <a:xfrm rot="17552427">
            <a:off x="13654964" y="9560045"/>
            <a:ext cx="1129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/>
              <a:t>Aktivitet 4</a:t>
            </a:r>
          </a:p>
        </p:txBody>
      </p:sp>
      <p:cxnSp>
        <p:nvCxnSpPr>
          <p:cNvPr id="289" name="Lige forbindelse 40">
            <a:extLst>
              <a:ext uri="{FF2B5EF4-FFF2-40B4-BE49-F238E27FC236}">
                <a16:creationId xmlns:a16="http://schemas.microsoft.com/office/drawing/2014/main" id="{A72327D6-4FD5-4402-8642-B9835C31F882}"/>
              </a:ext>
            </a:extLst>
          </p:cNvPr>
          <p:cNvCxnSpPr>
            <a:cxnSpLocks/>
          </p:cNvCxnSpPr>
          <p:nvPr/>
        </p:nvCxnSpPr>
        <p:spPr>
          <a:xfrm flipV="1">
            <a:off x="12149037" y="9550950"/>
            <a:ext cx="550528" cy="688241"/>
          </a:xfrm>
          <a:prstGeom prst="line">
            <a:avLst/>
          </a:prstGeom>
          <a:ln w="762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kstfelt 390">
            <a:extLst>
              <a:ext uri="{FF2B5EF4-FFF2-40B4-BE49-F238E27FC236}">
                <a16:creationId xmlns:a16="http://schemas.microsoft.com/office/drawing/2014/main" id="{63F8B5A7-23E3-419B-B418-115CC11C12D2}"/>
              </a:ext>
            </a:extLst>
          </p:cNvPr>
          <p:cNvSpPr txBox="1"/>
          <p:nvPr/>
        </p:nvSpPr>
        <p:spPr>
          <a:xfrm rot="18517136">
            <a:off x="11817571" y="9543191"/>
            <a:ext cx="112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/>
              <a:t>MVB_B0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97EEAE2-C301-4728-9029-792E360FC62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59058" y="3227997"/>
            <a:ext cx="1075163" cy="690888"/>
          </a:xfrm>
          <a:prstGeom prst="rect">
            <a:avLst/>
          </a:prstGeom>
        </p:spPr>
      </p:pic>
      <p:sp>
        <p:nvSpPr>
          <p:cNvPr id="336" name="TextBox 335">
            <a:extLst>
              <a:ext uri="{FF2B5EF4-FFF2-40B4-BE49-F238E27FC236}">
                <a16:creationId xmlns:a16="http://schemas.microsoft.com/office/drawing/2014/main" id="{7D38E331-2E36-4C61-8C28-2AD6B38D8072}"/>
              </a:ext>
            </a:extLst>
          </p:cNvPr>
          <p:cNvSpPr txBox="1"/>
          <p:nvPr/>
        </p:nvSpPr>
        <p:spPr>
          <a:xfrm>
            <a:off x="-189282" y="7639462"/>
            <a:ext cx="6431738" cy="4115233"/>
          </a:xfrm>
          <a:prstGeom prst="roundRect">
            <a:avLst>
              <a:gd name="adj" fmla="val 9646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3"/>
            </a:solidFill>
            <a:prstDash val="dash"/>
          </a:ln>
          <a:effectLst>
            <a:outerShdw blurRad="38100" sx="1000" sy="1000" algn="tl" rotWithShape="0">
              <a:prstClr val="black"/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endParaRPr lang="da-DK" b="1" dirty="0"/>
          </a:p>
        </p:txBody>
      </p:sp>
      <p:pic>
        <p:nvPicPr>
          <p:cNvPr id="337" name="Picture 336">
            <a:extLst>
              <a:ext uri="{FF2B5EF4-FFF2-40B4-BE49-F238E27FC236}">
                <a16:creationId xmlns:a16="http://schemas.microsoft.com/office/drawing/2014/main" id="{FA8E2DD8-FE68-485A-B959-55189D0CB36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clrChange>
              <a:clrFrom>
                <a:srgbClr val="E8EEF9"/>
              </a:clrFrom>
              <a:clrTo>
                <a:srgbClr val="E8EEF9">
                  <a:alpha val="0"/>
                </a:srgbClr>
              </a:clrTo>
            </a:clrChange>
          </a:blip>
          <a:srcRect l="28841" t="53837" r="29241" b="7658"/>
          <a:stretch/>
        </p:blipFill>
        <p:spPr>
          <a:xfrm>
            <a:off x="959991" y="8068973"/>
            <a:ext cx="3779654" cy="3471963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4513DDE4-5162-433A-90C7-49C0F17EDDD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22903" y="3329065"/>
            <a:ext cx="825236" cy="530786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223169FE-9A1D-436D-B5CC-B2D4B1233D9F}"/>
              </a:ext>
            </a:extLst>
          </p:cNvPr>
          <p:cNvSpPr txBox="1"/>
          <p:nvPr/>
        </p:nvSpPr>
        <p:spPr>
          <a:xfrm>
            <a:off x="8380977" y="5304787"/>
            <a:ext cx="9850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/>
              <a:t>Saturation</a:t>
            </a:r>
            <a:endParaRPr lang="en-US" sz="11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47883CF-AFF3-469A-A222-911BD2852773}"/>
              </a:ext>
            </a:extLst>
          </p:cNvPr>
          <p:cNvSpPr txBox="1"/>
          <p:nvPr/>
        </p:nvSpPr>
        <p:spPr>
          <a:xfrm>
            <a:off x="8025326" y="5706679"/>
            <a:ext cx="14468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/>
              <a:t>Data </a:t>
            </a:r>
            <a:r>
              <a:rPr lang="da-DK" sz="1100" dirty="0" err="1"/>
              <a:t>Enrichment</a:t>
            </a:r>
            <a:endParaRPr lang="en-US" sz="11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DFE4F10-4CD0-4059-8F7F-B73DE41AE8DA}"/>
              </a:ext>
            </a:extLst>
          </p:cNvPr>
          <p:cNvSpPr txBox="1"/>
          <p:nvPr/>
        </p:nvSpPr>
        <p:spPr>
          <a:xfrm>
            <a:off x="6873229" y="5811213"/>
            <a:ext cx="14468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/>
              <a:t>Terminology</a:t>
            </a:r>
            <a:endParaRPr lang="en-US" sz="11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1ECFE08-DD95-47D2-BF22-37BAB695403C}"/>
              </a:ext>
            </a:extLst>
          </p:cNvPr>
          <p:cNvGrpSpPr/>
          <p:nvPr/>
        </p:nvGrpSpPr>
        <p:grpSpPr>
          <a:xfrm>
            <a:off x="9055724" y="2605339"/>
            <a:ext cx="1130084" cy="1130084"/>
            <a:chOff x="5458301" y="3503961"/>
            <a:chExt cx="1130084" cy="1130084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E9D5024-549B-4236-8ACA-DA1E7A1A8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8301" y="3503961"/>
              <a:ext cx="1130084" cy="1130084"/>
            </a:xfrm>
            <a:prstGeom prst="ellipse">
              <a:avLst/>
            </a:prstGeom>
            <a:solidFill>
              <a:srgbClr val="F2DC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40A4918D-68A4-4C43-962A-98BBE9EE9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t="-1903" r="41952" b="1903"/>
            <a:stretch/>
          </p:blipFill>
          <p:spPr>
            <a:xfrm>
              <a:off x="5537343" y="3583003"/>
              <a:ext cx="972000" cy="972000"/>
            </a:xfrm>
            <a:prstGeom prst="ellipse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CE8231B-F41C-4293-9735-7E2F651DEF47}"/>
              </a:ext>
            </a:extLst>
          </p:cNvPr>
          <p:cNvGrpSpPr/>
          <p:nvPr/>
        </p:nvGrpSpPr>
        <p:grpSpPr>
          <a:xfrm>
            <a:off x="6668461" y="541566"/>
            <a:ext cx="2332611" cy="1473380"/>
            <a:chOff x="6034595" y="118553"/>
            <a:chExt cx="2735247" cy="1728223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6B96055-C593-4003-B011-F77C4B073B6F}"/>
                </a:ext>
              </a:extLst>
            </p:cNvPr>
            <p:cNvSpPr txBox="1"/>
            <p:nvPr/>
          </p:nvSpPr>
          <p:spPr>
            <a:xfrm>
              <a:off x="6034595" y="118553"/>
              <a:ext cx="2735247" cy="1728223"/>
            </a:xfrm>
            <a:prstGeom prst="roundRect">
              <a:avLst>
                <a:gd name="adj" fmla="val 5474"/>
              </a:avLst>
            </a:prstGeom>
            <a:solidFill>
              <a:srgbClr val="F2F1EC"/>
            </a:solidFill>
            <a:ln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t" anchorCtr="0">
              <a:noAutofit/>
            </a:bodyPr>
            <a:lstStyle>
              <a:defPPr>
                <a:defRPr lang="en-US"/>
              </a:defPPr>
              <a:lvl1pPr algn="ctr">
                <a:defRPr sz="1200"/>
              </a:lvl1pPr>
            </a:lstStyle>
            <a:p>
              <a:r>
                <a:rPr lang="da-DK" dirty="0"/>
                <a:t>Applikationer</a:t>
              </a:r>
              <a:endParaRPr lang="en-US" dirty="0"/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E593B5D0-4442-44C0-A188-687AAE0AB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6" b="4166"/>
            <a:stretch/>
          </p:blipFill>
          <p:spPr>
            <a:xfrm>
              <a:off x="6136702" y="363449"/>
              <a:ext cx="2504955" cy="1397321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1FE2ADC-9799-4A3F-AC17-472525962581}"/>
              </a:ext>
            </a:extLst>
          </p:cNvPr>
          <p:cNvGrpSpPr/>
          <p:nvPr/>
        </p:nvGrpSpPr>
        <p:grpSpPr>
          <a:xfrm>
            <a:off x="6547591" y="462736"/>
            <a:ext cx="2332611" cy="1473380"/>
            <a:chOff x="6034595" y="118553"/>
            <a:chExt cx="2735247" cy="1728223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C62B69A-E130-4CB5-96D7-24106E85497B}"/>
                </a:ext>
              </a:extLst>
            </p:cNvPr>
            <p:cNvSpPr txBox="1"/>
            <p:nvPr/>
          </p:nvSpPr>
          <p:spPr>
            <a:xfrm>
              <a:off x="6034595" y="118553"/>
              <a:ext cx="2735247" cy="1728223"/>
            </a:xfrm>
            <a:prstGeom prst="roundRect">
              <a:avLst>
                <a:gd name="adj" fmla="val 5474"/>
              </a:avLst>
            </a:prstGeom>
            <a:solidFill>
              <a:srgbClr val="F2F1EC"/>
            </a:solidFill>
            <a:ln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t" anchorCtr="0">
              <a:noAutofit/>
            </a:bodyPr>
            <a:lstStyle>
              <a:defPPr>
                <a:defRPr lang="en-US"/>
              </a:defPPr>
              <a:lvl1pPr algn="ctr">
                <a:defRPr sz="1200"/>
              </a:lvl1pPr>
            </a:lstStyle>
            <a:p>
              <a:r>
                <a:rPr lang="da-DK" dirty="0"/>
                <a:t>Applikationer</a:t>
              </a:r>
              <a:endParaRPr lang="en-US" dirty="0"/>
            </a:p>
          </p:txBody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EADA73E-809A-4CB6-9C74-15E758D4BE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6" b="4166"/>
            <a:stretch/>
          </p:blipFill>
          <p:spPr>
            <a:xfrm>
              <a:off x="6136702" y="363449"/>
              <a:ext cx="2504955" cy="1397321"/>
            </a:xfrm>
            <a:prstGeom prst="rect">
              <a:avLst/>
            </a:prstGeom>
          </p:spPr>
        </p:pic>
      </p:grp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34F96AC-E07A-4B48-A697-40C10CCB02D2}"/>
              </a:ext>
            </a:extLst>
          </p:cNvPr>
          <p:cNvCxnSpPr>
            <a:cxnSpLocks/>
          </p:cNvCxnSpPr>
          <p:nvPr/>
        </p:nvCxnSpPr>
        <p:spPr>
          <a:xfrm flipV="1">
            <a:off x="6003414" y="2117091"/>
            <a:ext cx="543645" cy="512787"/>
          </a:xfrm>
          <a:prstGeom prst="straightConnector1">
            <a:avLst/>
          </a:prstGeom>
          <a:ln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38A57A-EE4A-4416-9F97-ECF20360AEC8}"/>
              </a:ext>
            </a:extLst>
          </p:cNvPr>
          <p:cNvGrpSpPr/>
          <p:nvPr/>
        </p:nvGrpSpPr>
        <p:grpSpPr>
          <a:xfrm>
            <a:off x="6437231" y="373396"/>
            <a:ext cx="2332611" cy="1473380"/>
            <a:chOff x="6034595" y="118553"/>
            <a:chExt cx="2735247" cy="1728223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9DFD627-3A4C-4B7A-9BFB-3095C21E90E9}"/>
                </a:ext>
              </a:extLst>
            </p:cNvPr>
            <p:cNvSpPr txBox="1"/>
            <p:nvPr/>
          </p:nvSpPr>
          <p:spPr>
            <a:xfrm>
              <a:off x="6034595" y="118553"/>
              <a:ext cx="2735247" cy="1728223"/>
            </a:xfrm>
            <a:prstGeom prst="roundRect">
              <a:avLst>
                <a:gd name="adj" fmla="val 5474"/>
              </a:avLst>
            </a:prstGeom>
            <a:solidFill>
              <a:srgbClr val="F2F1EC"/>
            </a:solidFill>
            <a:ln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t" anchorCtr="0">
              <a:noAutofit/>
            </a:bodyPr>
            <a:lstStyle>
              <a:defPPr>
                <a:defRPr lang="en-US"/>
              </a:defPPr>
              <a:lvl1pPr algn="ctr">
                <a:defRPr sz="1200"/>
              </a:lvl1pPr>
            </a:lstStyle>
            <a:p>
              <a:r>
                <a:rPr lang="da-DK" dirty="0"/>
                <a:t>Web-Applications</a:t>
              </a:r>
              <a:endParaRPr lang="en-US" dirty="0"/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B2F81AC1-59DF-421E-930F-118CB4BB5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6" b="4166"/>
            <a:stretch/>
          </p:blipFill>
          <p:spPr>
            <a:xfrm>
              <a:off x="6136702" y="363449"/>
              <a:ext cx="2504955" cy="1397321"/>
            </a:xfrm>
            <a:prstGeom prst="rect">
              <a:avLst/>
            </a:prstGeom>
          </p:spPr>
        </p:pic>
      </p:grp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0B532B3C-369A-4B5D-8479-BB64015D3B31}"/>
              </a:ext>
            </a:extLst>
          </p:cNvPr>
          <p:cNvSpPr>
            <a:spLocks noChangeAspect="1"/>
          </p:cNvSpPr>
          <p:nvPr/>
        </p:nvSpPr>
        <p:spPr>
          <a:xfrm>
            <a:off x="6325742" y="146838"/>
            <a:ext cx="5167311" cy="6991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</a:rPr>
              <a:t>What is the number of building elements in location A1? What types of building elements are in A1?</a:t>
            </a:r>
            <a:endParaRPr lang="da-DK" sz="1400" dirty="0">
              <a:solidFill>
                <a:schemeClr val="tx1"/>
              </a:solidFill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6349E239-D12D-4179-AE99-C012966BBF4F}"/>
              </a:ext>
            </a:extLst>
          </p:cNvPr>
          <p:cNvSpPr>
            <a:spLocks noChangeAspect="1"/>
          </p:cNvSpPr>
          <p:nvPr/>
        </p:nvSpPr>
        <p:spPr>
          <a:xfrm>
            <a:off x="6325742" y="940656"/>
            <a:ext cx="5167311" cy="6991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</a:rPr>
              <a:t>How many m3 of </a:t>
            </a:r>
            <a:r>
              <a:rPr lang="en-GB" sz="1400" dirty="0" err="1">
                <a:solidFill>
                  <a:schemeClr val="tx1"/>
                </a:solidFill>
              </a:rPr>
              <a:t>insitu</a:t>
            </a:r>
            <a:r>
              <a:rPr lang="en-GB" sz="1400" dirty="0">
                <a:solidFill>
                  <a:schemeClr val="tx1"/>
                </a:solidFill>
              </a:rPr>
              <a:t> walls will be built on the ground floor and what activities are needed to do so?</a:t>
            </a:r>
            <a:endParaRPr lang="da-DK" sz="1400" noProof="0" dirty="0">
              <a:solidFill>
                <a:schemeClr val="tx1"/>
              </a:solidFill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99975FD6-3215-48BB-B993-56202A8260E4}"/>
              </a:ext>
            </a:extLst>
          </p:cNvPr>
          <p:cNvSpPr>
            <a:spLocks noChangeAspect="1"/>
          </p:cNvSpPr>
          <p:nvPr/>
        </p:nvSpPr>
        <p:spPr>
          <a:xfrm>
            <a:off x="6325742" y="1709333"/>
            <a:ext cx="5167311" cy="4115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400" noProof="0" dirty="0" err="1">
                <a:solidFill>
                  <a:schemeClr val="tx1"/>
                </a:solidFill>
              </a:rPr>
              <a:t>When</a:t>
            </a:r>
            <a:r>
              <a:rPr lang="da-DK" sz="1400" noProof="0" dirty="0">
                <a:solidFill>
                  <a:schemeClr val="tx1"/>
                </a:solidFill>
              </a:rPr>
              <a:t> </a:t>
            </a:r>
            <a:r>
              <a:rPr lang="da-DK" sz="1400" noProof="0" dirty="0" err="1">
                <a:solidFill>
                  <a:schemeClr val="tx1"/>
                </a:solidFill>
              </a:rPr>
              <a:t>are</a:t>
            </a:r>
            <a:r>
              <a:rPr lang="da-DK" sz="1400" noProof="0" dirty="0">
                <a:solidFill>
                  <a:schemeClr val="tx1"/>
                </a:solidFill>
              </a:rPr>
              <a:t> </a:t>
            </a:r>
            <a:r>
              <a:rPr lang="da-DK" sz="1400" noProof="0" dirty="0" err="1">
                <a:solidFill>
                  <a:schemeClr val="tx1"/>
                </a:solidFill>
              </a:rPr>
              <a:t>we</a:t>
            </a:r>
            <a:r>
              <a:rPr lang="da-DK" sz="1400" noProof="0" dirty="0">
                <a:solidFill>
                  <a:schemeClr val="tx1"/>
                </a:solidFill>
              </a:rPr>
              <a:t> </a:t>
            </a:r>
            <a:r>
              <a:rPr lang="da-DK" sz="1400" noProof="0" dirty="0" err="1">
                <a:solidFill>
                  <a:schemeClr val="tx1"/>
                </a:solidFill>
              </a:rPr>
              <a:t>finished</a:t>
            </a:r>
            <a:r>
              <a:rPr lang="da-DK" sz="1400" noProof="0" dirty="0">
                <a:solidFill>
                  <a:schemeClr val="tx1"/>
                </a:solidFill>
              </a:rPr>
              <a:t> with </a:t>
            </a:r>
            <a:r>
              <a:rPr lang="da-DK" sz="1400" noProof="0" dirty="0" err="1">
                <a:solidFill>
                  <a:schemeClr val="tx1"/>
                </a:solidFill>
              </a:rPr>
              <a:t>constructing</a:t>
            </a:r>
            <a:r>
              <a:rPr lang="da-DK" sz="1400" noProof="0" dirty="0">
                <a:solidFill>
                  <a:schemeClr val="tx1"/>
                </a:solidFill>
              </a:rPr>
              <a:t> the </a:t>
            </a:r>
            <a:r>
              <a:rPr lang="da-DK" sz="1400" noProof="0" dirty="0" err="1">
                <a:solidFill>
                  <a:schemeClr val="tx1"/>
                </a:solidFill>
              </a:rPr>
              <a:t>foundations</a:t>
            </a:r>
            <a:r>
              <a:rPr lang="da-DK" sz="1400" noProof="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5761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5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da-DK" dirty="0"/>
              <a:t>BIM and </a:t>
            </a:r>
            <a:r>
              <a:rPr lang="da-DK" dirty="0" err="1"/>
              <a:t>Linked</a:t>
            </a:r>
            <a:r>
              <a:rPr lang="da-DK" dirty="0"/>
              <a:t> Data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3987" y="1220278"/>
            <a:ext cx="10741024" cy="307777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Building the data model</a:t>
            </a:r>
          </a:p>
        </p:txBody>
      </p:sp>
      <p:sp>
        <p:nvSpPr>
          <p:cNvPr id="86" name="Slide Number Placeholder 5">
            <a:extLst>
              <a:ext uri="{FF2B5EF4-FFF2-40B4-BE49-F238E27FC236}">
                <a16:creationId xmlns:a16="http://schemas.microsoft.com/office/drawing/2014/main" id="{97F61089-3645-4718-A8B7-7FCF0EA5D75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101B8D-4D43-400C-93CD-5477EFF6E39C}"/>
              </a:ext>
            </a:extLst>
          </p:cNvPr>
          <p:cNvSpPr/>
          <p:nvPr/>
        </p:nvSpPr>
        <p:spPr>
          <a:xfrm>
            <a:off x="12578943" y="3129906"/>
            <a:ext cx="320664" cy="312931"/>
          </a:xfrm>
          <a:prstGeom prst="ellipse">
            <a:avLst/>
          </a:prstGeom>
          <a:solidFill>
            <a:srgbClr val="4BC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34D9A88-A9E6-46A7-919A-D4260C040B94}"/>
              </a:ext>
            </a:extLst>
          </p:cNvPr>
          <p:cNvSpPr/>
          <p:nvPr/>
        </p:nvSpPr>
        <p:spPr>
          <a:xfrm>
            <a:off x="14996857" y="3138804"/>
            <a:ext cx="320664" cy="31293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FE8CFB-2D6A-4E96-978C-FE0F860E0236}"/>
              </a:ext>
            </a:extLst>
          </p:cNvPr>
          <p:cNvCxnSpPr>
            <a:stCxn id="29" idx="6"/>
            <a:endCxn id="35" idx="2"/>
          </p:cNvCxnSpPr>
          <p:nvPr/>
        </p:nvCxnSpPr>
        <p:spPr>
          <a:xfrm>
            <a:off x="12899607" y="3286372"/>
            <a:ext cx="2097250" cy="8898"/>
          </a:xfrm>
          <a:prstGeom prst="line">
            <a:avLst/>
          </a:prstGeom>
          <a:ln>
            <a:solidFill>
              <a:srgbClr val="4BC1C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5F944D4-C2CE-4BA7-811E-DBF84148E134}"/>
              </a:ext>
            </a:extLst>
          </p:cNvPr>
          <p:cNvSpPr txBox="1"/>
          <p:nvPr/>
        </p:nvSpPr>
        <p:spPr>
          <a:xfrm>
            <a:off x="12352445" y="3485289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Etage_01</a:t>
            </a:r>
            <a:endParaRPr 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E4555A-3E2A-477F-80F3-2CCEBECDF327}"/>
              </a:ext>
            </a:extLst>
          </p:cNvPr>
          <p:cNvSpPr txBox="1"/>
          <p:nvPr/>
        </p:nvSpPr>
        <p:spPr>
          <a:xfrm>
            <a:off x="14724732" y="3494187"/>
            <a:ext cx="9942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Væg_01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D9EB10-4EDC-49DD-B501-377EA7E2F60E}"/>
              </a:ext>
            </a:extLst>
          </p:cNvPr>
          <p:cNvSpPr txBox="1"/>
          <p:nvPr/>
        </p:nvSpPr>
        <p:spPr>
          <a:xfrm>
            <a:off x="13468403" y="2982310"/>
            <a:ext cx="1191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/>
              <a:t>har_element</a:t>
            </a:r>
            <a:endParaRPr lang="en-US" sz="11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260443-D58E-4AC5-B141-982FC7CA9D1D}"/>
              </a:ext>
            </a:extLst>
          </p:cNvPr>
          <p:cNvSpPr/>
          <p:nvPr/>
        </p:nvSpPr>
        <p:spPr>
          <a:xfrm>
            <a:off x="12578943" y="4515165"/>
            <a:ext cx="320664" cy="31293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AD20749-BC86-41F8-8E23-F8C0F30CD6ED}"/>
              </a:ext>
            </a:extLst>
          </p:cNvPr>
          <p:cNvSpPr/>
          <p:nvPr/>
        </p:nvSpPr>
        <p:spPr>
          <a:xfrm>
            <a:off x="14996857" y="4524063"/>
            <a:ext cx="320664" cy="312931"/>
          </a:xfrm>
          <a:prstGeom prst="ellipse">
            <a:avLst/>
          </a:prstGeom>
          <a:solidFill>
            <a:srgbClr val="65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464152-6C36-48A7-BDFE-A442901113AC}"/>
              </a:ext>
            </a:extLst>
          </p:cNvPr>
          <p:cNvCxnSpPr>
            <a:stCxn id="42" idx="6"/>
            <a:endCxn id="43" idx="2"/>
          </p:cNvCxnSpPr>
          <p:nvPr/>
        </p:nvCxnSpPr>
        <p:spPr>
          <a:xfrm>
            <a:off x="12899607" y="4671631"/>
            <a:ext cx="2097250" cy="8898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851F1D2-ED69-44FA-88D9-72A9590EA6A4}"/>
              </a:ext>
            </a:extLst>
          </p:cNvPr>
          <p:cNvSpPr txBox="1"/>
          <p:nvPr/>
        </p:nvSpPr>
        <p:spPr>
          <a:xfrm>
            <a:off x="12352445" y="4870548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Væg_01</a:t>
            </a:r>
            <a:endParaRPr 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517213-5315-4FEA-BA75-3A3E923E5015}"/>
              </a:ext>
            </a:extLst>
          </p:cNvPr>
          <p:cNvSpPr txBox="1"/>
          <p:nvPr/>
        </p:nvSpPr>
        <p:spPr>
          <a:xfrm>
            <a:off x="14724732" y="4879446"/>
            <a:ext cx="1119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Elementvæg</a:t>
            </a:r>
            <a:endParaRPr 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A1C26BA-1DAB-4809-ACA1-3ECF1C2E64AF}"/>
              </a:ext>
            </a:extLst>
          </p:cNvPr>
          <p:cNvSpPr txBox="1"/>
          <p:nvPr/>
        </p:nvSpPr>
        <p:spPr>
          <a:xfrm>
            <a:off x="13699431" y="4365043"/>
            <a:ext cx="5429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/>
              <a:t>type</a:t>
            </a:r>
            <a:endParaRPr lang="en-US" sz="11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83E275B-63A2-4041-9191-2C1A2B5B302B}"/>
              </a:ext>
            </a:extLst>
          </p:cNvPr>
          <p:cNvSpPr/>
          <p:nvPr/>
        </p:nvSpPr>
        <p:spPr>
          <a:xfrm>
            <a:off x="12578943" y="3817045"/>
            <a:ext cx="320664" cy="31293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57375B7-753A-4AAB-81B8-A62F3C358276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12899607" y="3973511"/>
            <a:ext cx="2097250" cy="8898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F379572-1E12-4028-AF3E-8E6659004754}"/>
              </a:ext>
            </a:extLst>
          </p:cNvPr>
          <p:cNvSpPr txBox="1"/>
          <p:nvPr/>
        </p:nvSpPr>
        <p:spPr>
          <a:xfrm>
            <a:off x="12352445" y="4172428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Væg_01</a:t>
            </a:r>
            <a:endParaRPr 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7424E2-690D-4CC4-A94B-C9E03C286308}"/>
              </a:ext>
            </a:extLst>
          </p:cNvPr>
          <p:cNvSpPr txBox="1"/>
          <p:nvPr/>
        </p:nvSpPr>
        <p:spPr>
          <a:xfrm>
            <a:off x="13699431" y="3666923"/>
            <a:ext cx="556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/>
              <a:t>area</a:t>
            </a:r>
            <a:endParaRPr lang="en-US" sz="1100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567EE04-CBB1-45B0-9446-73CC4C86079A}"/>
              </a:ext>
            </a:extLst>
          </p:cNvPr>
          <p:cNvSpPr/>
          <p:nvPr/>
        </p:nvSpPr>
        <p:spPr>
          <a:xfrm>
            <a:off x="14996856" y="3804829"/>
            <a:ext cx="847235" cy="312931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a-DK" sz="900" noProof="0" dirty="0">
                <a:solidFill>
                  <a:schemeClr val="accent6"/>
                </a:solidFill>
              </a:rPr>
              <a:t>”20m2”</a:t>
            </a:r>
            <a:endParaRPr lang="en-US" sz="900" noProof="0" dirty="0" err="1">
              <a:solidFill>
                <a:schemeClr val="accent6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F8005A2-4A75-48B5-AE1E-28219C34D8E5}"/>
              </a:ext>
            </a:extLst>
          </p:cNvPr>
          <p:cNvSpPr/>
          <p:nvPr/>
        </p:nvSpPr>
        <p:spPr>
          <a:xfrm>
            <a:off x="12578943" y="5360852"/>
            <a:ext cx="320664" cy="31293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DE050D1-4220-4A60-8371-E0171E0D8942}"/>
              </a:ext>
            </a:extLst>
          </p:cNvPr>
          <p:cNvCxnSpPr>
            <a:cxnSpLocks/>
            <a:stCxn id="58" idx="6"/>
            <a:endCxn id="64" idx="1"/>
          </p:cNvCxnSpPr>
          <p:nvPr/>
        </p:nvCxnSpPr>
        <p:spPr>
          <a:xfrm>
            <a:off x="12899607" y="5517318"/>
            <a:ext cx="2115462" cy="8898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3DE4D2A-B739-4FF1-A709-C634757EB86E}"/>
              </a:ext>
            </a:extLst>
          </p:cNvPr>
          <p:cNvSpPr txBox="1"/>
          <p:nvPr/>
        </p:nvSpPr>
        <p:spPr>
          <a:xfrm>
            <a:off x="12352445" y="5716235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Væg_01</a:t>
            </a:r>
            <a:endParaRPr lang="en-US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A21E25-525C-4D06-858B-5F9AEF11B827}"/>
              </a:ext>
            </a:extLst>
          </p:cNvPr>
          <p:cNvSpPr txBox="1"/>
          <p:nvPr/>
        </p:nvSpPr>
        <p:spPr>
          <a:xfrm>
            <a:off x="13515126" y="5210730"/>
            <a:ext cx="9942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/>
              <a:t>tidsforbrug</a:t>
            </a:r>
            <a:endParaRPr lang="en-US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F819A69-5C9D-437D-B03F-BC3008257AD3}"/>
              </a:ext>
            </a:extLst>
          </p:cNvPr>
          <p:cNvSpPr/>
          <p:nvPr/>
        </p:nvSpPr>
        <p:spPr>
          <a:xfrm>
            <a:off x="15015069" y="5369750"/>
            <a:ext cx="829022" cy="312931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a-DK" sz="900" dirty="0">
                <a:solidFill>
                  <a:schemeClr val="accent6"/>
                </a:solidFill>
              </a:rPr>
              <a:t>7</a:t>
            </a:r>
            <a:r>
              <a:rPr lang="da-DK" sz="900" noProof="0" dirty="0">
                <a:solidFill>
                  <a:schemeClr val="accent6"/>
                </a:solidFill>
              </a:rPr>
              <a:t>.5t/20St</a:t>
            </a:r>
            <a:endParaRPr lang="en-US" sz="900" noProof="0" dirty="0" err="1">
              <a:solidFill>
                <a:schemeClr val="accent6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3835F7-2B04-4F20-A39D-FF142E77075E}"/>
              </a:ext>
            </a:extLst>
          </p:cNvPr>
          <p:cNvSpPr/>
          <p:nvPr/>
        </p:nvSpPr>
        <p:spPr>
          <a:xfrm>
            <a:off x="3653565" y="2584534"/>
            <a:ext cx="320664" cy="31293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BA91256-437E-405D-9A20-06614B73C770}"/>
              </a:ext>
            </a:extLst>
          </p:cNvPr>
          <p:cNvCxnSpPr>
            <a:cxnSpLocks/>
            <a:stCxn id="55" idx="6"/>
            <a:endCxn id="56" idx="1"/>
          </p:cNvCxnSpPr>
          <p:nvPr/>
        </p:nvCxnSpPr>
        <p:spPr>
          <a:xfrm>
            <a:off x="3974229" y="2741000"/>
            <a:ext cx="1061045" cy="665606"/>
          </a:xfrm>
          <a:prstGeom prst="line">
            <a:avLst/>
          </a:prstGeom>
          <a:ln>
            <a:solidFill>
              <a:srgbClr val="4BC1C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EC1B2FC-C763-46D3-866D-1F215C1FDAE8}"/>
              </a:ext>
            </a:extLst>
          </p:cNvPr>
          <p:cNvSpPr txBox="1"/>
          <p:nvPr/>
        </p:nvSpPr>
        <p:spPr>
          <a:xfrm>
            <a:off x="3427067" y="2939917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/>
              <a:t>Storey</a:t>
            </a:r>
            <a:r>
              <a:rPr lang="da-DK" sz="1100" noProof="0" dirty="0">
                <a:solidFill>
                  <a:schemeClr val="tx1"/>
                </a:solidFill>
              </a:rPr>
              <a:t>_01</a:t>
            </a:r>
            <a:endParaRPr lang="en-US" sz="11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69B3637-4488-4383-9CF7-AAAB60AC423B}"/>
              </a:ext>
            </a:extLst>
          </p:cNvPr>
          <p:cNvGrpSpPr/>
          <p:nvPr/>
        </p:nvGrpSpPr>
        <p:grpSpPr>
          <a:xfrm>
            <a:off x="4818017" y="3360778"/>
            <a:ext cx="994275" cy="623083"/>
            <a:chOff x="8767978" y="4110681"/>
            <a:chExt cx="994275" cy="62308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8B3FB25-49EF-49F1-BB76-34B361C05E1D}"/>
                </a:ext>
              </a:extLst>
            </p:cNvPr>
            <p:cNvSpPr/>
            <p:nvPr/>
          </p:nvSpPr>
          <p:spPr>
            <a:xfrm>
              <a:off x="8938275" y="4110681"/>
              <a:ext cx="320664" cy="31293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 err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8940D5C-04CC-43A0-A641-3188975F9C6B}"/>
                </a:ext>
              </a:extLst>
            </p:cNvPr>
            <p:cNvSpPr txBox="1"/>
            <p:nvPr/>
          </p:nvSpPr>
          <p:spPr>
            <a:xfrm>
              <a:off x="8767978" y="4472154"/>
              <a:ext cx="9942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a-DK" sz="1100" noProof="0" dirty="0">
                  <a:solidFill>
                    <a:schemeClr val="tx1"/>
                  </a:solidFill>
                </a:rPr>
                <a:t>Wall_01</a:t>
              </a:r>
              <a:endParaRPr lang="en-US" sz="1100" dirty="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F7E6552-A960-4600-8D3D-392AA103380B}"/>
              </a:ext>
            </a:extLst>
          </p:cNvPr>
          <p:cNvSpPr txBox="1"/>
          <p:nvPr/>
        </p:nvSpPr>
        <p:spPr>
          <a:xfrm>
            <a:off x="4152897" y="2927743"/>
            <a:ext cx="1191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has_element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700BB3E-6B14-4C2D-9F79-562A2B629AB8}"/>
              </a:ext>
            </a:extLst>
          </p:cNvPr>
          <p:cNvCxnSpPr>
            <a:cxnSpLocks/>
            <a:stCxn id="56" idx="6"/>
            <a:endCxn id="70" idx="1"/>
          </p:cNvCxnSpPr>
          <p:nvPr/>
        </p:nvCxnSpPr>
        <p:spPr>
          <a:xfrm>
            <a:off x="5308978" y="3517244"/>
            <a:ext cx="1124730" cy="363298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86B12CA-41B7-460E-B7B6-75FDB21D46B0}"/>
              </a:ext>
            </a:extLst>
          </p:cNvPr>
          <p:cNvSpPr txBox="1"/>
          <p:nvPr/>
        </p:nvSpPr>
        <p:spPr>
          <a:xfrm>
            <a:off x="5783394" y="3442837"/>
            <a:ext cx="556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area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BDD190C-96C6-4F92-8CDC-EB052CDC988C}"/>
              </a:ext>
            </a:extLst>
          </p:cNvPr>
          <p:cNvSpPr/>
          <p:nvPr/>
        </p:nvSpPr>
        <p:spPr>
          <a:xfrm>
            <a:off x="6433708" y="3724076"/>
            <a:ext cx="847235" cy="312931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a-DK" sz="900" b="1" noProof="0" dirty="0">
                <a:solidFill>
                  <a:schemeClr val="accent6"/>
                </a:solidFill>
              </a:rPr>
              <a:t>”20m2”</a:t>
            </a:r>
            <a:endParaRPr lang="en-US" sz="900" b="1" noProof="0" dirty="0" err="1">
              <a:solidFill>
                <a:schemeClr val="accent6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748CAB4-612F-400F-9AB0-53BE96E694B5}"/>
              </a:ext>
            </a:extLst>
          </p:cNvPr>
          <p:cNvSpPr/>
          <p:nvPr/>
        </p:nvSpPr>
        <p:spPr>
          <a:xfrm>
            <a:off x="3856763" y="3767738"/>
            <a:ext cx="320664" cy="312931"/>
          </a:xfrm>
          <a:prstGeom prst="ellipse">
            <a:avLst/>
          </a:prstGeom>
          <a:solidFill>
            <a:srgbClr val="65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01E7E03-515A-4AFA-A0FD-818BD78F4E9B}"/>
              </a:ext>
            </a:extLst>
          </p:cNvPr>
          <p:cNvCxnSpPr>
            <a:cxnSpLocks/>
            <a:stCxn id="56" idx="3"/>
            <a:endCxn id="71" idx="7"/>
          </p:cNvCxnSpPr>
          <p:nvPr/>
        </p:nvCxnSpPr>
        <p:spPr>
          <a:xfrm flipH="1">
            <a:off x="4130467" y="3627881"/>
            <a:ext cx="904807" cy="18568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BB8CFD2-B1D4-46E7-8147-18B85156CAFB}"/>
              </a:ext>
            </a:extLst>
          </p:cNvPr>
          <p:cNvSpPr txBox="1"/>
          <p:nvPr/>
        </p:nvSpPr>
        <p:spPr>
          <a:xfrm>
            <a:off x="4230190" y="3470983"/>
            <a:ext cx="5429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>
                <a:solidFill>
                  <a:schemeClr val="bg1">
                    <a:lumMod val="65000"/>
                  </a:schemeClr>
                </a:solidFill>
              </a:rPr>
              <a:t>type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0F5FB1-6D27-4418-A69C-BE7ADD9001CB}"/>
              </a:ext>
            </a:extLst>
          </p:cNvPr>
          <p:cNvSpPr txBox="1"/>
          <p:nvPr/>
        </p:nvSpPr>
        <p:spPr>
          <a:xfrm>
            <a:off x="3472231" y="4106973"/>
            <a:ext cx="10706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100" noProof="0" dirty="0" err="1">
                <a:solidFill>
                  <a:schemeClr val="tx1"/>
                </a:solidFill>
              </a:rPr>
              <a:t>Insitu</a:t>
            </a:r>
            <a:r>
              <a:rPr lang="da-DK" sz="1100" noProof="0" dirty="0">
                <a:solidFill>
                  <a:schemeClr val="tx1"/>
                </a:solidFill>
              </a:rPr>
              <a:t> </a:t>
            </a:r>
            <a:r>
              <a:rPr lang="da-DK" sz="1100" dirty="0"/>
              <a:t> C</a:t>
            </a:r>
            <a:r>
              <a:rPr lang="da-DK" sz="1100" noProof="0" dirty="0" err="1">
                <a:solidFill>
                  <a:schemeClr val="tx1"/>
                </a:solidFill>
              </a:rPr>
              <a:t>oncrete</a:t>
            </a:r>
            <a:r>
              <a:rPr lang="da-DK" sz="1100" noProof="0" dirty="0">
                <a:solidFill>
                  <a:schemeClr val="tx1"/>
                </a:solidFill>
              </a:rPr>
              <a:t> Wall</a:t>
            </a:r>
            <a:endParaRPr lang="en-US" sz="11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31F9DDC-78B6-476F-A0D1-0C18174A521A}"/>
              </a:ext>
            </a:extLst>
          </p:cNvPr>
          <p:cNvSpPr/>
          <p:nvPr/>
        </p:nvSpPr>
        <p:spPr>
          <a:xfrm>
            <a:off x="2498501" y="4209092"/>
            <a:ext cx="320664" cy="31293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B66F6F3-00B8-4404-913A-C78563F09688}"/>
              </a:ext>
            </a:extLst>
          </p:cNvPr>
          <p:cNvSpPr txBox="1"/>
          <p:nvPr/>
        </p:nvSpPr>
        <p:spPr>
          <a:xfrm>
            <a:off x="2271605" y="4528083"/>
            <a:ext cx="9942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Wall_02</a:t>
            </a:r>
            <a:endParaRPr lang="en-US" sz="1100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85CA27C-6006-4CC1-9F06-6D8774D172A4}"/>
              </a:ext>
            </a:extLst>
          </p:cNvPr>
          <p:cNvCxnSpPr>
            <a:cxnSpLocks/>
            <a:stCxn id="71" idx="2"/>
            <a:endCxn id="75" idx="6"/>
          </p:cNvCxnSpPr>
          <p:nvPr/>
        </p:nvCxnSpPr>
        <p:spPr>
          <a:xfrm flipH="1">
            <a:off x="2819165" y="3924204"/>
            <a:ext cx="1037598" cy="441354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B567EFF-71A2-4414-9DD9-792E1F557A62}"/>
              </a:ext>
            </a:extLst>
          </p:cNvPr>
          <p:cNvSpPr txBox="1"/>
          <p:nvPr/>
        </p:nvSpPr>
        <p:spPr>
          <a:xfrm>
            <a:off x="2954885" y="3947482"/>
            <a:ext cx="5429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>
                <a:solidFill>
                  <a:schemeClr val="bg1">
                    <a:lumMod val="65000"/>
                  </a:schemeClr>
                </a:solidFill>
              </a:rPr>
              <a:t>type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94E616A-8B7B-4EC6-950D-B6A1852E9716}"/>
              </a:ext>
            </a:extLst>
          </p:cNvPr>
          <p:cNvSpPr/>
          <p:nvPr/>
        </p:nvSpPr>
        <p:spPr>
          <a:xfrm>
            <a:off x="3211546" y="4650480"/>
            <a:ext cx="320664" cy="31293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4A3F543-7AC0-4AC7-A69D-EE20691DA18C}"/>
              </a:ext>
            </a:extLst>
          </p:cNvPr>
          <p:cNvSpPr txBox="1"/>
          <p:nvPr/>
        </p:nvSpPr>
        <p:spPr>
          <a:xfrm>
            <a:off x="2984650" y="4969471"/>
            <a:ext cx="9942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Wall_09</a:t>
            </a:r>
            <a:endParaRPr lang="en-US" sz="1100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E707624-0C85-4762-BADC-3F7F51167A81}"/>
              </a:ext>
            </a:extLst>
          </p:cNvPr>
          <p:cNvCxnSpPr>
            <a:cxnSpLocks/>
            <a:stCxn id="71" idx="3"/>
            <a:endCxn id="81" idx="7"/>
          </p:cNvCxnSpPr>
          <p:nvPr/>
        </p:nvCxnSpPr>
        <p:spPr>
          <a:xfrm flipH="1">
            <a:off x="3485250" y="4034841"/>
            <a:ext cx="418473" cy="661467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147B990-7912-4383-86E1-7DDB16354FA1}"/>
              </a:ext>
            </a:extLst>
          </p:cNvPr>
          <p:cNvSpPr txBox="1"/>
          <p:nvPr/>
        </p:nvSpPr>
        <p:spPr>
          <a:xfrm>
            <a:off x="4394184" y="2353133"/>
            <a:ext cx="1191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has_location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8283A83-1CED-417A-A3F4-323F50DF105B}"/>
              </a:ext>
            </a:extLst>
          </p:cNvPr>
          <p:cNvSpPr/>
          <p:nvPr/>
        </p:nvSpPr>
        <p:spPr>
          <a:xfrm>
            <a:off x="5858317" y="2441237"/>
            <a:ext cx="320664" cy="31293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F7FE53-2355-4235-9665-6F5B22A2FD8E}"/>
              </a:ext>
            </a:extLst>
          </p:cNvPr>
          <p:cNvSpPr txBox="1"/>
          <p:nvPr/>
        </p:nvSpPr>
        <p:spPr>
          <a:xfrm>
            <a:off x="6170348" y="2454681"/>
            <a:ext cx="9450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Location A0</a:t>
            </a:r>
            <a:endParaRPr lang="en-US" sz="1100" dirty="0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2155367-D1C0-4003-A639-71BAAF99BD4E}"/>
              </a:ext>
            </a:extLst>
          </p:cNvPr>
          <p:cNvCxnSpPr>
            <a:cxnSpLocks/>
            <a:stCxn id="55" idx="6"/>
            <a:endCxn id="103" idx="2"/>
          </p:cNvCxnSpPr>
          <p:nvPr/>
        </p:nvCxnSpPr>
        <p:spPr>
          <a:xfrm flipV="1">
            <a:off x="3974229" y="2597703"/>
            <a:ext cx="1884088" cy="143297"/>
          </a:xfrm>
          <a:prstGeom prst="line">
            <a:avLst/>
          </a:prstGeom>
          <a:ln>
            <a:solidFill>
              <a:srgbClr val="4BC1C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D7FC2DB-593E-408D-B2E3-E99CDE4612FA}"/>
              </a:ext>
            </a:extLst>
          </p:cNvPr>
          <p:cNvCxnSpPr>
            <a:cxnSpLocks/>
            <a:stCxn id="103" idx="3"/>
            <a:endCxn id="56" idx="7"/>
          </p:cNvCxnSpPr>
          <p:nvPr/>
        </p:nvCxnSpPr>
        <p:spPr>
          <a:xfrm flipH="1">
            <a:off x="5262018" y="2708340"/>
            <a:ext cx="643259" cy="698266"/>
          </a:xfrm>
          <a:prstGeom prst="line">
            <a:avLst/>
          </a:prstGeom>
          <a:ln>
            <a:solidFill>
              <a:srgbClr val="4BC1C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6748A050-190D-449C-979D-17DE66737E29}"/>
              </a:ext>
            </a:extLst>
          </p:cNvPr>
          <p:cNvSpPr txBox="1"/>
          <p:nvPr/>
        </p:nvSpPr>
        <p:spPr>
          <a:xfrm>
            <a:off x="5287057" y="3021340"/>
            <a:ext cx="1191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has_element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36CFBAF-3753-4C0D-AAC5-73EA6DE5EB6A}"/>
              </a:ext>
            </a:extLst>
          </p:cNvPr>
          <p:cNvCxnSpPr>
            <a:cxnSpLocks/>
            <a:stCxn id="56" idx="6"/>
            <a:endCxn id="117" idx="2"/>
          </p:cNvCxnSpPr>
          <p:nvPr/>
        </p:nvCxnSpPr>
        <p:spPr>
          <a:xfrm flipV="1">
            <a:off x="5308978" y="3227188"/>
            <a:ext cx="1972156" cy="290056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5BBBE16-5163-4926-AB8D-8DE1B81FDF74}"/>
              </a:ext>
            </a:extLst>
          </p:cNvPr>
          <p:cNvSpPr txBox="1"/>
          <p:nvPr/>
        </p:nvSpPr>
        <p:spPr>
          <a:xfrm>
            <a:off x="6401049" y="2984137"/>
            <a:ext cx="5429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>
                <a:solidFill>
                  <a:schemeClr val="bg1">
                    <a:lumMod val="65000"/>
                  </a:schemeClr>
                </a:solidFill>
              </a:rPr>
              <a:t>type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F9F31A9F-39F6-404D-AF18-DAC7A7468D05}"/>
              </a:ext>
            </a:extLst>
          </p:cNvPr>
          <p:cNvSpPr/>
          <p:nvPr/>
        </p:nvSpPr>
        <p:spPr>
          <a:xfrm>
            <a:off x="7281134" y="3070722"/>
            <a:ext cx="320664" cy="312931"/>
          </a:xfrm>
          <a:prstGeom prst="ellipse">
            <a:avLst/>
          </a:prstGeom>
          <a:solidFill>
            <a:srgbClr val="65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F7B3C18-A089-4DC1-8F39-FFD49EB952D0}"/>
              </a:ext>
            </a:extLst>
          </p:cNvPr>
          <p:cNvSpPr txBox="1"/>
          <p:nvPr/>
        </p:nvSpPr>
        <p:spPr>
          <a:xfrm>
            <a:off x="6981551" y="3328875"/>
            <a:ext cx="1119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 err="1">
                <a:solidFill>
                  <a:schemeClr val="tx1"/>
                </a:solidFill>
              </a:rPr>
              <a:t>Bim</a:t>
            </a:r>
            <a:r>
              <a:rPr lang="da-DK" sz="1100" dirty="0"/>
              <a:t>7aa:212</a:t>
            </a:r>
            <a:endParaRPr lang="en-US" sz="1100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4E672D0-F075-490A-85EC-12A704BD99D1}"/>
              </a:ext>
            </a:extLst>
          </p:cNvPr>
          <p:cNvSpPr/>
          <p:nvPr/>
        </p:nvSpPr>
        <p:spPr>
          <a:xfrm>
            <a:off x="2132940" y="3138804"/>
            <a:ext cx="320664" cy="31293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6734F1E-913C-47AC-9072-F92B472A40C1}"/>
              </a:ext>
            </a:extLst>
          </p:cNvPr>
          <p:cNvSpPr txBox="1"/>
          <p:nvPr/>
        </p:nvSpPr>
        <p:spPr>
          <a:xfrm>
            <a:off x="1264384" y="3141152"/>
            <a:ext cx="10211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/>
              <a:t>Location B0</a:t>
            </a:r>
            <a:endParaRPr lang="en-US" sz="1100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5BD087F-3CBC-48EC-8F96-B4D4E483A7C5}"/>
              </a:ext>
            </a:extLst>
          </p:cNvPr>
          <p:cNvCxnSpPr>
            <a:cxnSpLocks/>
            <a:stCxn id="90" idx="4"/>
            <a:endCxn id="75" idx="1"/>
          </p:cNvCxnSpPr>
          <p:nvPr/>
        </p:nvCxnSpPr>
        <p:spPr>
          <a:xfrm>
            <a:off x="2293272" y="3451735"/>
            <a:ext cx="252189" cy="803185"/>
          </a:xfrm>
          <a:prstGeom prst="line">
            <a:avLst/>
          </a:prstGeom>
          <a:ln>
            <a:solidFill>
              <a:srgbClr val="4BC1C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F07FCAB-2A6D-4D7E-AEF5-087E29AF556C}"/>
              </a:ext>
            </a:extLst>
          </p:cNvPr>
          <p:cNvSpPr txBox="1"/>
          <p:nvPr/>
        </p:nvSpPr>
        <p:spPr>
          <a:xfrm>
            <a:off x="1392881" y="3750885"/>
            <a:ext cx="1191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has_element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87C23FD-8245-4B41-BDF5-BFF760AD4B67}"/>
              </a:ext>
            </a:extLst>
          </p:cNvPr>
          <p:cNvSpPr txBox="1"/>
          <p:nvPr/>
        </p:nvSpPr>
        <p:spPr>
          <a:xfrm>
            <a:off x="2359225" y="2633905"/>
            <a:ext cx="1191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has_location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8F4DC0C-E1A8-442D-834D-00C79933CF4D}"/>
              </a:ext>
            </a:extLst>
          </p:cNvPr>
          <p:cNvCxnSpPr>
            <a:cxnSpLocks/>
            <a:stCxn id="55" idx="2"/>
            <a:endCxn id="90" idx="6"/>
          </p:cNvCxnSpPr>
          <p:nvPr/>
        </p:nvCxnSpPr>
        <p:spPr>
          <a:xfrm flipH="1">
            <a:off x="2453604" y="2741000"/>
            <a:ext cx="1199961" cy="554270"/>
          </a:xfrm>
          <a:prstGeom prst="line">
            <a:avLst/>
          </a:prstGeom>
          <a:ln>
            <a:solidFill>
              <a:srgbClr val="4BC1C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09DB70B0-57EF-4ED5-9E1E-C45C263F7054}"/>
              </a:ext>
            </a:extLst>
          </p:cNvPr>
          <p:cNvSpPr/>
          <p:nvPr/>
        </p:nvSpPr>
        <p:spPr>
          <a:xfrm>
            <a:off x="8662541" y="2358352"/>
            <a:ext cx="320664" cy="31293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74C33B3-2545-404D-9746-1606F79AEA4B}"/>
              </a:ext>
            </a:extLst>
          </p:cNvPr>
          <p:cNvSpPr txBox="1"/>
          <p:nvPr/>
        </p:nvSpPr>
        <p:spPr>
          <a:xfrm>
            <a:off x="8981414" y="2391496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Zones</a:t>
            </a:r>
            <a:endParaRPr lang="en-US" sz="1100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3E56920-FD0A-41D6-9B26-E12D98A39B4C}"/>
              </a:ext>
            </a:extLst>
          </p:cNvPr>
          <p:cNvSpPr/>
          <p:nvPr/>
        </p:nvSpPr>
        <p:spPr>
          <a:xfrm>
            <a:off x="8673424" y="2768731"/>
            <a:ext cx="320664" cy="312931"/>
          </a:xfrm>
          <a:prstGeom prst="ellipse">
            <a:avLst/>
          </a:prstGeom>
          <a:solidFill>
            <a:srgbClr val="58C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6047B7-8582-4E38-91CA-984ADFD57A7D}"/>
              </a:ext>
            </a:extLst>
          </p:cNvPr>
          <p:cNvSpPr txBox="1"/>
          <p:nvPr/>
        </p:nvSpPr>
        <p:spPr>
          <a:xfrm>
            <a:off x="8992297" y="2801875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noProof="0" dirty="0">
                <a:solidFill>
                  <a:schemeClr val="tx1"/>
                </a:solidFill>
              </a:rPr>
              <a:t>Elements</a:t>
            </a:r>
            <a:endParaRPr lang="en-US" sz="1100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36CC0BE6-7E6D-498F-894F-F60D91126C90}"/>
              </a:ext>
            </a:extLst>
          </p:cNvPr>
          <p:cNvSpPr/>
          <p:nvPr/>
        </p:nvSpPr>
        <p:spPr>
          <a:xfrm>
            <a:off x="9846327" y="2358352"/>
            <a:ext cx="320664" cy="312931"/>
          </a:xfrm>
          <a:prstGeom prst="ellipse">
            <a:avLst/>
          </a:prstGeom>
          <a:solidFill>
            <a:srgbClr val="65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AD9695C-4C62-4C5A-9ABD-0E1F6597FB53}"/>
              </a:ext>
            </a:extLst>
          </p:cNvPr>
          <p:cNvSpPr txBox="1"/>
          <p:nvPr/>
        </p:nvSpPr>
        <p:spPr>
          <a:xfrm>
            <a:off x="10165200" y="2391496"/>
            <a:ext cx="864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/>
              <a:t>Types</a:t>
            </a:r>
            <a:endParaRPr lang="en-US" sz="1100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77807A6-7AEA-4128-9F31-AC4DB0997903}"/>
              </a:ext>
            </a:extLst>
          </p:cNvPr>
          <p:cNvCxnSpPr>
            <a:cxnSpLocks/>
          </p:cNvCxnSpPr>
          <p:nvPr/>
        </p:nvCxnSpPr>
        <p:spPr>
          <a:xfrm>
            <a:off x="5262018" y="3627881"/>
            <a:ext cx="686125" cy="80615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6C4E88B-1837-4CAD-938A-A82C58549540}"/>
              </a:ext>
            </a:extLst>
          </p:cNvPr>
          <p:cNvSpPr txBox="1"/>
          <p:nvPr/>
        </p:nvSpPr>
        <p:spPr>
          <a:xfrm>
            <a:off x="5668076" y="3998158"/>
            <a:ext cx="9942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weight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90DF6023-531A-44CF-AFD3-170013B8C055}"/>
              </a:ext>
            </a:extLst>
          </p:cNvPr>
          <p:cNvSpPr/>
          <p:nvPr/>
        </p:nvSpPr>
        <p:spPr>
          <a:xfrm>
            <a:off x="5948143" y="4277572"/>
            <a:ext cx="829022" cy="312931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a-DK" sz="900" b="1" dirty="0">
                <a:solidFill>
                  <a:schemeClr val="accent6"/>
                </a:solidFill>
              </a:rPr>
              <a:t>”15 t”</a:t>
            </a:r>
            <a:endParaRPr lang="en-US" sz="900" b="1" noProof="0" dirty="0" err="1">
              <a:solidFill>
                <a:schemeClr val="accent6"/>
              </a:solidFill>
            </a:endParaRPr>
          </a:p>
        </p:txBody>
      </p:sp>
      <p:sp>
        <p:nvSpPr>
          <p:cNvPr id="360" name="Rectangle: Rounded Corners 359">
            <a:extLst>
              <a:ext uri="{FF2B5EF4-FFF2-40B4-BE49-F238E27FC236}">
                <a16:creationId xmlns:a16="http://schemas.microsoft.com/office/drawing/2014/main" id="{10ED6685-3C7D-4AA1-9B52-38DED3F1E9DE}"/>
              </a:ext>
            </a:extLst>
          </p:cNvPr>
          <p:cNvSpPr/>
          <p:nvPr/>
        </p:nvSpPr>
        <p:spPr>
          <a:xfrm>
            <a:off x="4399915" y="5159409"/>
            <a:ext cx="994274" cy="312931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a-DK" sz="900" b="1" dirty="0">
                <a:solidFill>
                  <a:schemeClr val="accent6"/>
                </a:solidFill>
              </a:rPr>
              <a:t>”2300 kg/m3”</a:t>
            </a:r>
            <a:endParaRPr lang="en-US" sz="900" b="1" noProof="0" dirty="0" err="1">
              <a:solidFill>
                <a:schemeClr val="accent6"/>
              </a:solidFill>
            </a:endParaRPr>
          </a:p>
        </p:txBody>
      </p: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97B957C9-A274-441C-974C-A5518D1FEEB6}"/>
              </a:ext>
            </a:extLst>
          </p:cNvPr>
          <p:cNvCxnSpPr>
            <a:cxnSpLocks/>
            <a:endCxn id="71" idx="5"/>
          </p:cNvCxnSpPr>
          <p:nvPr/>
        </p:nvCxnSpPr>
        <p:spPr>
          <a:xfrm flipH="1" flipV="1">
            <a:off x="4130467" y="4034841"/>
            <a:ext cx="731758" cy="110621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2" name="TextBox 361">
            <a:extLst>
              <a:ext uri="{FF2B5EF4-FFF2-40B4-BE49-F238E27FC236}">
                <a16:creationId xmlns:a16="http://schemas.microsoft.com/office/drawing/2014/main" id="{D2EC3ADD-3221-462C-BD3C-977551AE90DE}"/>
              </a:ext>
            </a:extLst>
          </p:cNvPr>
          <p:cNvSpPr txBox="1"/>
          <p:nvPr/>
        </p:nvSpPr>
        <p:spPr>
          <a:xfrm>
            <a:off x="4544070" y="4513862"/>
            <a:ext cx="7815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solidFill>
                  <a:schemeClr val="bg1">
                    <a:lumMod val="65000"/>
                  </a:schemeClr>
                </a:solidFill>
              </a:rPr>
              <a:t>density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083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PIRIT">
  <a:themeElements>
    <a:clrScheme name="SPIRIT">
      <a:dk1>
        <a:srgbClr val="000000"/>
      </a:dk1>
      <a:lt1>
        <a:srgbClr val="FFFFFF"/>
      </a:lt1>
      <a:dk2>
        <a:srgbClr val="004C64"/>
      </a:dk2>
      <a:lt2>
        <a:srgbClr val="E3F3F1"/>
      </a:lt2>
      <a:accent1>
        <a:srgbClr val="E3F3F1"/>
      </a:accent1>
      <a:accent2>
        <a:srgbClr val="C9E9E6"/>
      </a:accent2>
      <a:accent3>
        <a:srgbClr val="9CC6CA"/>
      </a:accent3>
      <a:accent4>
        <a:srgbClr val="2D657D"/>
      </a:accent4>
      <a:accent5>
        <a:srgbClr val="004C64"/>
      </a:accent5>
      <a:accent6>
        <a:srgbClr val="58C5C7"/>
      </a:accent6>
      <a:hlink>
        <a:srgbClr val="008EBB"/>
      </a:hlink>
      <a:folHlink>
        <a:srgbClr val="008EBB"/>
      </a:folHlink>
    </a:clrScheme>
    <a:fontScheme name="NIRAS Theme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RIT" id="{D5BE835B-F0EC-4ABC-8377-25CF46520760}" vid="{47DE0B42-59BD-4573-AC26-185581AE4FAC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NIRAS 000 (Corporate)">
      <a:srgbClr val="BA1223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OCK 111">
      <a:srgbClr val="F2F1EC"/>
    </a:custClr>
    <a:custClr name="ROCK 122">
      <a:srgbClr val="DCD5CF"/>
    </a:custClr>
    <a:custClr name="ROCK 133">
      <a:srgbClr val="C3C3BD"/>
    </a:custClr>
    <a:custClr name="ROCK 144">
      <a:srgbClr val="8D918D"/>
    </a:custClr>
    <a:custClr name="ROCK 155">
      <a:srgbClr val="65625E"/>
    </a:custClr>
    <a:custClr name="ROCK 166">
      <a:srgbClr val="454038"/>
    </a:custClr>
    <a:custClr name="Color has no name">
      <a:srgbClr val="FFFFFF"/>
    </a:custClr>
    <a:custClr name="LAVA 100 (Attention)">
      <a:srgbClr val="F28903"/>
    </a:custClr>
    <a:custClr name="Color has no name">
      <a:srgbClr val="FFFFFF"/>
    </a:custClr>
    <a:custClr name="Color has no name">
      <a:srgbClr val="FFFFFF"/>
    </a:custClr>
    <a:custClr name="LIFE 211">
      <a:srgbClr val="EBEFE4"/>
    </a:custClr>
    <a:custClr name="LIFE 222">
      <a:srgbClr val="DBE4B5"/>
    </a:custClr>
    <a:custClr name="LIFE 233">
      <a:srgbClr val="B8CD96"/>
    </a:custClr>
    <a:custClr name="LIFE 244">
      <a:srgbClr val="7CA37F"/>
    </a:custClr>
    <a:custClr name="LIFE 255">
      <a:srgbClr val="36706B"/>
    </a:custClr>
    <a:custClr name="LIFE 266">
      <a:srgbClr val="1F4843"/>
    </a:custClr>
    <a:custClr name="Color has no name">
      <a:srgbClr val="FFFFFF"/>
    </a:custClr>
    <a:custClr name="WILD 200 (Attention)">
      <a:srgbClr val="84C55E"/>
    </a:custClr>
    <a:custClr name="Color has no name">
      <a:srgbClr val="FFFFFF"/>
    </a:custClr>
    <a:custClr name="Color has no name">
      <a:srgbClr val="FFFFFF"/>
    </a:custClr>
    <a:custClr name="SPIRIT 311">
      <a:srgbClr val="E3F3F1"/>
    </a:custClr>
    <a:custClr name="SPIRIT 322">
      <a:srgbClr val="C9E9E6"/>
    </a:custClr>
    <a:custClr name="SPIRIT 333">
      <a:srgbClr val="9CC6CA"/>
    </a:custClr>
    <a:custClr name="SPIRIT 344">
      <a:srgbClr val="7195A6"/>
    </a:custClr>
    <a:custClr name="SPIRIT 355">
      <a:srgbClr val="2D657D"/>
    </a:custClr>
    <a:custClr name="SPIRIT 366">
      <a:srgbClr val="004C64"/>
    </a:custClr>
    <a:custClr name="Color has no name">
      <a:srgbClr val="FFFFFF"/>
    </a:custClr>
    <a:custClr name="PURE 300 (Attention)">
      <a:srgbClr val="4BC1C3"/>
    </a:custClr>
    <a:custClr name="Color has no name">
      <a:srgbClr val="FFFFFF"/>
    </a:custClr>
    <a:custClr name="Color has no name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NIRAS 000 (Corporate)">
      <a:srgbClr val="BA1223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OCK 111">
      <a:srgbClr val="F2F1EC"/>
    </a:custClr>
    <a:custClr name="ROCK 122">
      <a:srgbClr val="DCD5CF"/>
    </a:custClr>
    <a:custClr name="ROCK 133">
      <a:srgbClr val="C3C3BD"/>
    </a:custClr>
    <a:custClr name="ROCK 144">
      <a:srgbClr val="8D918D"/>
    </a:custClr>
    <a:custClr name="ROCK 155">
      <a:srgbClr val="65625E"/>
    </a:custClr>
    <a:custClr name="ROCK 166">
      <a:srgbClr val="454038"/>
    </a:custClr>
    <a:custClr name="Color has no name">
      <a:srgbClr val="FFFFFF"/>
    </a:custClr>
    <a:custClr name="LAVA 100 (Attention)">
      <a:srgbClr val="F28903"/>
    </a:custClr>
    <a:custClr name="Color has no name">
      <a:srgbClr val="FFFFFF"/>
    </a:custClr>
    <a:custClr name="Color has no name">
      <a:srgbClr val="FFFFFF"/>
    </a:custClr>
    <a:custClr name="LIFE 211">
      <a:srgbClr val="EBEFE4"/>
    </a:custClr>
    <a:custClr name="LIFE 222">
      <a:srgbClr val="DBE4B5"/>
    </a:custClr>
    <a:custClr name="LIFE 233">
      <a:srgbClr val="B8CD96"/>
    </a:custClr>
    <a:custClr name="LIFE 244">
      <a:srgbClr val="7CA37F"/>
    </a:custClr>
    <a:custClr name="LIFE 255">
      <a:srgbClr val="36706B"/>
    </a:custClr>
    <a:custClr name="LIFE 266">
      <a:srgbClr val="1F4843"/>
    </a:custClr>
    <a:custClr name="Color has no name">
      <a:srgbClr val="FFFFFF"/>
    </a:custClr>
    <a:custClr name="WILD 200 (Attention)">
      <a:srgbClr val="84C55E"/>
    </a:custClr>
    <a:custClr name="Color has no name">
      <a:srgbClr val="FFFFFF"/>
    </a:custClr>
    <a:custClr name="Color has no name">
      <a:srgbClr val="FFFFFF"/>
    </a:custClr>
    <a:custClr name="SPIRIT 311">
      <a:srgbClr val="E3F3F1"/>
    </a:custClr>
    <a:custClr name="SPIRIT 322">
      <a:srgbClr val="C9E9E6"/>
    </a:custClr>
    <a:custClr name="SPIRIT 333">
      <a:srgbClr val="9CC6CA"/>
    </a:custClr>
    <a:custClr name="SPIRIT 344">
      <a:srgbClr val="7195A6"/>
    </a:custClr>
    <a:custClr name="SPIRIT 355">
      <a:srgbClr val="2D657D"/>
    </a:custClr>
    <a:custClr name="SPIRIT 366">
      <a:srgbClr val="004C64"/>
    </a:custClr>
    <a:custClr name="Color has no name">
      <a:srgbClr val="FFFFFF"/>
    </a:custClr>
    <a:custClr name="PURE 300 (Attention)">
      <a:srgbClr val="4BC1C3"/>
    </a:custClr>
    <a:custClr name="Color has no name">
      <a:srgbClr val="FFFFFF"/>
    </a:custClr>
    <a:custClr name="Color has no name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oject Document" ma:contentTypeID="0x010100DCD90FCC66DA8F4C882C689D6817D41B005A87625E921FD34B81952E6DE342B48C" ma:contentTypeVersion="50" ma:contentTypeDescription="Create a new document." ma:contentTypeScope="" ma:versionID="00c77e426565b892107fdc2f8fc7c816">
  <xsd:schema xmlns:xsd="http://www.w3.org/2001/XMLSchema" xmlns:xs="http://www.w3.org/2001/XMLSchema" xmlns:p="http://schemas.microsoft.com/office/2006/metadata/properties" xmlns:ns2="36389baf-d775-4142-9ba9-987d54fbb0d5" xmlns:ns3="63ea2c6c-c38e-49f9-871e-2460f031d9d4" xmlns:ns4="6bc57955-cc82-48c6-890d-44d7753ac846" targetNamespace="http://schemas.microsoft.com/office/2006/metadata/properties" ma:root="true" ma:fieldsID="8668b96afe39a67dff34902782b5d1fa" ns2:_="" ns3:_="" ns4:_="">
    <xsd:import namespace="36389baf-d775-4142-9ba9-987d54fbb0d5"/>
    <xsd:import namespace="63ea2c6c-c38e-49f9-871e-2460f031d9d4"/>
    <xsd:import namespace="6bc57955-cc82-48c6-890d-44d7753ac846"/>
    <xsd:element name="properties">
      <xsd:complexType>
        <xsd:sequence>
          <xsd:element name="documentManagement">
            <xsd:complexType>
              <xsd:all>
                <xsd:element ref="ns2:NIRASProjectID" minOccurs="0"/>
                <xsd:element ref="ns2:NIRASCreatedDate" minOccurs="0"/>
                <xsd:element ref="ns2:DocumentRevisionId" minOccurs="0"/>
                <xsd:element ref="ns2:DocumentRevisionIdPublished" minOccurs="0"/>
                <xsd:element ref="ns2:NIRASRevisionDate" minOccurs="0"/>
                <xsd:element ref="ns2:NIRASScaleTxt" minOccurs="0"/>
                <xsd:element ref="ns2:NIRASSortOrder" minOccurs="0"/>
                <xsd:element ref="ns2:Delivery" minOccurs="0"/>
                <xsd:element ref="ns2:NIRASDocumentNo" minOccurs="0"/>
                <xsd:element ref="ns2:NIRASOldModifiedBy" minOccurs="0"/>
                <xsd:element ref="ns2:i5700158192d457fa5a55d94ad1f5c8a" minOccurs="0"/>
                <xsd:element ref="ns2:da20537ee97d477b961033ada76c4a82" minOccurs="0"/>
                <xsd:element ref="ns2:b20adbee33c84350ab297149ab7609e1" minOccurs="0"/>
                <xsd:element ref="ns2:TaxCatchAllLabel" minOccurs="0"/>
                <xsd:element ref="ns2:TaxCatchAll" minOccurs="0"/>
                <xsd:element ref="ns2:o7ddbb95048e4674b1961839f647280e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FastMetadata" minOccurs="0"/>
                <xsd:element ref="ns3:MediaServiceAutoTags" minOccurs="0"/>
                <xsd:element ref="ns3:TypeTEST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Metadata" minOccurs="0"/>
                <xsd:element ref="ns4:_dlc_DocId" minOccurs="0"/>
                <xsd:element ref="ns4:_dlc_DocIdUrl" minOccurs="0"/>
                <xsd:element ref="ns4:_dlc_DocIdPersistId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89baf-d775-4142-9ba9-987d54fbb0d5" elementFormDefault="qualified">
    <xsd:import namespace="http://schemas.microsoft.com/office/2006/documentManagement/types"/>
    <xsd:import namespace="http://schemas.microsoft.com/office/infopath/2007/PartnerControls"/>
    <xsd:element name="NIRASProjectID" ma:index="2" nillable="true" ma:displayName="Project ID" ma:internalName="NIRASProjectID">
      <xsd:simpleType>
        <xsd:restriction base="dms:Text"/>
      </xsd:simpleType>
    </xsd:element>
    <xsd:element name="NIRASCreatedDate" ma:index="3" nillable="true" ma:displayName="First issue date" ma:format="DateOnly" ma:internalName="NIRASCreatedDate" ma:readOnly="false">
      <xsd:simpleType>
        <xsd:restriction base="dms:DateTime"/>
      </xsd:simpleType>
    </xsd:element>
    <xsd:element name="DocumentRevisionId" ma:index="5" nillable="true" ma:displayName="Revision" ma:internalName="DocumentRevisionId">
      <xsd:simpleType>
        <xsd:restriction base="dms:Text"/>
      </xsd:simpleType>
    </xsd:element>
    <xsd:element name="DocumentRevisionIdPublished" ma:index="6" nillable="true" ma:displayName="Last published revision" ma:internalName="DocumentRevisionIdPublished">
      <xsd:simpleType>
        <xsd:restriction base="dms:Text"/>
      </xsd:simpleType>
    </xsd:element>
    <xsd:element name="NIRASRevisionDate" ma:index="7" nillable="true" ma:displayName="Revision date" ma:internalName="NIRASRevisionDate">
      <xsd:simpleType>
        <xsd:restriction base="dms:DateTime"/>
      </xsd:simpleType>
    </xsd:element>
    <xsd:element name="NIRASScaleTxt" ma:index="9" nillable="true" ma:displayName="Scale" ma:internalName="NIRASScaleTxt">
      <xsd:simpleType>
        <xsd:restriction base="dms:Text">
          <xsd:maxLength value="255"/>
        </xsd:restriction>
      </xsd:simpleType>
    </xsd:element>
    <xsd:element name="NIRASSortOrder" ma:index="11" nillable="true" ma:displayName="Sort order" ma:internalName="NIRASSortOrder">
      <xsd:simpleType>
        <xsd:restriction base="dms:Number"/>
      </xsd:simpleType>
    </xsd:element>
    <xsd:element name="Delivery" ma:index="12" nillable="true" ma:displayName="Delivery" ma:list="{fbe57424-0f36-45db-a650-9a2016afd9d0}" ma:internalName="Delivery" ma:readOnly="false" ma:showField="NIRASDocListName" ma:web="6bc57955-cc82-48c6-890d-44d7753ac8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IRASDocumentNo" ma:index="13" nillable="true" ma:displayName="Old document ID" ma:description="Old document number from source system" ma:internalName="NIRASDocumentNo" ma:readOnly="false">
      <xsd:simpleType>
        <xsd:restriction base="dms:Text">
          <xsd:maxLength value="255"/>
        </xsd:restriction>
      </xsd:simpleType>
    </xsd:element>
    <xsd:element name="NIRASOldModifiedBy" ma:index="14" nillable="true" ma:displayName="Old modified by" ma:internalName="NIRASOldModifiedBy" ma:readOnly="false">
      <xsd:simpleType>
        <xsd:restriction base="dms:Text">
          <xsd:maxLength value="255"/>
        </xsd:restriction>
      </xsd:simpleType>
    </xsd:element>
    <xsd:element name="i5700158192d457fa5a55d94ad1f5c8a" ma:index="16" nillable="true" ma:taxonomy="true" ma:internalName="i5700158192d457fa5a55d94ad1f5c8a" ma:taxonomyFieldName="NIRASScale" ma:displayName="Scale_Old" ma:readOnly="false" ma:default="" ma:fieldId="{25700158-192d-457f-a5a5-5d94ad1f5c8a}" ma:sspId="ab2600de-030e-40a3-a341-c72395049305" ma:termSetId="3e7e8768-c6c9-4058-bd1b-2f646ad16eb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a20537ee97d477b961033ada76c4a82" ma:index="22" nillable="true" ma:taxonomy="true" ma:internalName="da20537ee97d477b961033ada76c4a82" ma:taxonomyFieldName="NIRASQAStatus" ma:displayName="QA Status" ma:readOnly="false" ma:default="" ma:fieldId="{da20537e-e97d-477b-9610-33ada76c4a82}" ma:sspId="ab2600de-030e-40a3-a341-c72395049305" ma:termSetId="94d4a05f-61b3-4765-97ef-9ba750d26c8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20adbee33c84350ab297149ab7609e1" ma:index="23" nillable="true" ma:taxonomy="true" ma:internalName="b20adbee33c84350ab297149ab7609e1" ma:taxonomyFieldName="NIRASDocumentKind" ma:displayName="Document content" ma:readOnly="false" ma:default="" ma:fieldId="{b20adbee-33c8-4350-ab29-7149ab7609e1}" ma:taxonomyMulti="true" ma:sspId="ab2600de-030e-40a3-a341-c72395049305" ma:termSetId="0c6706ef-2aa8-49e9-8152-ee2cbb588c7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24" nillable="true" ma:displayName="Taxonomy Catch All Column1" ma:hidden="true" ma:list="{9fbe3a53-2edc-456d-acfa-2c36a61867c7}" ma:internalName="TaxCatchAllLabel" ma:readOnly="true" ma:showField="CatchAllDataLabel" ma:web="6bc57955-cc82-48c6-890d-44d7753ac8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5" nillable="true" ma:displayName="Taxonomy Catch All Column" ma:hidden="true" ma:list="{9fbe3a53-2edc-456d-acfa-2c36a61867c7}" ma:internalName="TaxCatchAll" ma:showField="CatchAllData" ma:web="6bc57955-cc82-48c6-890d-44d7753ac8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7ddbb95048e4674b1961839f647280e" ma:index="26" nillable="true" ma:taxonomy="true" ma:internalName="o7ddbb95048e4674b1961839f647280e" ma:taxonomyFieldName="NIRASQAGroup" ma:displayName="Country" ma:readOnly="false" ma:default="" ma:fieldId="{87ddbb95-048e-4674-b196-1839f647280e}" ma:taxonomyMulti="true" ma:sspId="ab2600de-030e-40a3-a341-c72395049305" ma:termSetId="6fd9237d-65aa-4da7-afa0-2c7efb1a215c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ea2c6c-c38e-49f9-871e-2460f031d9d4" elementFormDefault="qualified">
    <xsd:import namespace="http://schemas.microsoft.com/office/2006/documentManagement/types"/>
    <xsd:import namespace="http://schemas.microsoft.com/office/infopath/2007/PartnerControls"/>
    <xsd:element name="MediaServiceGenerationTime" ma:index="2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0" nillable="true" ma:displayName="Length (seconds)" ma:internalName="MediaLengthInSeconds" ma:readOnly="true">
      <xsd:simpleType>
        <xsd:restriction base="dms:Unknown"/>
      </xsd:simpleType>
    </xsd:element>
    <xsd:element name="MediaServiceFastMetadata" ma:index="3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2" nillable="true" ma:displayName="Tags" ma:internalName="MediaServiceAutoTags" ma:readOnly="true">
      <xsd:simpleType>
        <xsd:restriction base="dms:Text"/>
      </xsd:simpleType>
    </xsd:element>
    <xsd:element name="TypeTEST" ma:index="33" nillable="true" ma:displayName="Type TEST" ma:format="Dropdown" ma:indexed="true" ma:internalName="TypeTEST">
      <xsd:simpleType>
        <xsd:restriction base="dms:Text">
          <xsd:maxLength value="255"/>
        </xsd:restriction>
      </xsd:simpleType>
    </xsd:element>
    <xsd:element name="MediaServiceDateTaken" ma:index="3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3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36" nillable="true" ma:displayName="Location" ma:internalName="MediaServiceLocation" ma:readOnly="true">
      <xsd:simpleType>
        <xsd:restriction base="dms:Text"/>
      </xsd:simpleType>
    </xsd:element>
    <xsd:element name="MediaServiceMetadata" ma:index="37" nillable="true" ma:displayName="MediaServiceMetadata" ma:hidden="true" ma:internalName="MediaServiceMetadata" ma:readOnly="true">
      <xsd:simpleType>
        <xsd:restriction base="dms:Note"/>
      </xsd:simpleType>
    </xsd:element>
    <xsd:element name="MediaServiceAutoKeyPoints" ma:index="4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c57955-cc82-48c6-890d-44d7753ac846" elementFormDefault="qualified">
    <xsd:import namespace="http://schemas.microsoft.com/office/2006/documentManagement/types"/>
    <xsd:import namespace="http://schemas.microsoft.com/office/infopath/2007/PartnerControls"/>
    <xsd:element name="_dlc_DocId" ma:index="3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3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4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7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SharedContentType xmlns="Microsoft.SharePoint.Taxonomy.ContentTypeSync" SourceId="ab2600de-030e-40a3-a341-c72395049305" ContentTypeId="0x010100DCD90FCC66DA8F4C882C689D6817D41B" PreviousValue="false"/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IRASProjectID xmlns="36389baf-d775-4142-9ba9-987d54fbb0d5">ITEK.APP</NIRASProjectID>
    <da20537ee97d477b961033ada76c4a82 xmlns="36389baf-d775-4142-9ba9-987d54fbb0d5">
      <Terms xmlns="http://schemas.microsoft.com/office/infopath/2007/PartnerControls"/>
    </da20537ee97d477b961033ada76c4a82>
    <NIRASCreatedDate xmlns="36389baf-d775-4142-9ba9-987d54fbb0d5" xsi:nil="true"/>
    <Delivery xmlns="36389baf-d775-4142-9ba9-987d54fbb0d5"/>
    <i5700158192d457fa5a55d94ad1f5c8a xmlns="36389baf-d775-4142-9ba9-987d54fbb0d5">
      <Terms xmlns="http://schemas.microsoft.com/office/infopath/2007/PartnerControls"/>
    </i5700158192d457fa5a55d94ad1f5c8a>
    <b20adbee33c84350ab297149ab7609e1 xmlns="36389baf-d775-4142-9ba9-987d54fbb0d5">
      <Terms xmlns="http://schemas.microsoft.com/office/infopath/2007/PartnerControls"/>
    </b20adbee33c84350ab297149ab7609e1>
    <NIRASDocumentNo xmlns="36389baf-d775-4142-9ba9-987d54fbb0d5" xsi:nil="true"/>
    <DocumentRevisionIdPublished xmlns="36389baf-d775-4142-9ba9-987d54fbb0d5" xsi:nil="true"/>
    <DocumentRevisionId xmlns="36389baf-d775-4142-9ba9-987d54fbb0d5" xsi:nil="true"/>
    <NIRASRevisionDate xmlns="36389baf-d775-4142-9ba9-987d54fbb0d5" xsi:nil="true"/>
    <NIRASSortOrder xmlns="36389baf-d775-4142-9ba9-987d54fbb0d5" xsi:nil="true"/>
    <TaxCatchAll xmlns="36389baf-d775-4142-9ba9-987d54fbb0d5" xsi:nil="true"/>
    <NIRASOldModifiedBy xmlns="36389baf-d775-4142-9ba9-987d54fbb0d5" xsi:nil="true"/>
    <NIRASScaleTxt xmlns="36389baf-d775-4142-9ba9-987d54fbb0d5" xsi:nil="true"/>
    <_dlc_DocId xmlns="6bc57955-cc82-48c6-890d-44d7753ac846">VPTDFWQ563D2-1375287143-44009</_dlc_DocId>
    <_dlc_DocIdUrl xmlns="6bc57955-cc82-48c6-890d-44d7753ac846">
      <Url>https://niras.sharepoint.com/sites/10008.DIGT/_layouts/15/DocIdRedir.aspx?ID=VPTDFWQ563D2-1375287143-44009</Url>
      <Description>VPTDFWQ563D2-1375287143-44009</Description>
    </_dlc_DocIdUrl>
    <o7ddbb95048e4674b1961839f647280e xmlns="36389baf-d775-4142-9ba9-987d54fbb0d5">
      <Terms xmlns="http://schemas.microsoft.com/office/infopath/2007/PartnerControls"/>
    </o7ddbb95048e4674b1961839f647280e>
    <TypeTEST xmlns="63ea2c6c-c38e-49f9-871e-2460f031d9d4" xsi:nil="true"/>
  </documentManagement>
</p:properties>
</file>

<file path=customXml/itemProps1.xml><?xml version="1.0" encoding="utf-8"?>
<ds:datastoreItem xmlns:ds="http://schemas.openxmlformats.org/officeDocument/2006/customXml" ds:itemID="{5D6A9876-6BEF-42DE-BB3E-2486CBAAFD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89baf-d775-4142-9ba9-987d54fbb0d5"/>
    <ds:schemaRef ds:uri="63ea2c6c-c38e-49f9-871e-2460f031d9d4"/>
    <ds:schemaRef ds:uri="6bc57955-cc82-48c6-890d-44d7753ac8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3EED92-00F7-438E-88F7-C2AB3DEFFD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F87542-0E6A-4EE6-B249-848BBDE6BB16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B56330D1-DC2C-4BDF-9FAB-16C964A58270}">
  <ds:schemaRefs>
    <ds:schemaRef ds:uri="Microsoft.SharePoint.Taxonomy.ContentTypeSync"/>
  </ds:schemaRefs>
</ds:datastoreItem>
</file>

<file path=customXml/itemProps5.xml><?xml version="1.0" encoding="utf-8"?>
<ds:datastoreItem xmlns:ds="http://schemas.openxmlformats.org/officeDocument/2006/customXml" ds:itemID="{6EA6CBF5-F33D-4A58-9C5C-F684761988F0}">
  <ds:schemaRefs>
    <ds:schemaRef ds:uri="http://purl.org/dc/elements/1.1/"/>
    <ds:schemaRef ds:uri="http://schemas.openxmlformats.org/package/2006/metadata/core-properties"/>
    <ds:schemaRef ds:uri="63ea2c6c-c38e-49f9-871e-2460f031d9d4"/>
    <ds:schemaRef ds:uri="http://schemas.microsoft.com/office/2006/documentManagement/types"/>
    <ds:schemaRef ds:uri="6bc57955-cc82-48c6-890d-44d7753ac846"/>
    <ds:schemaRef ds:uri="http://schemas.microsoft.com/office/2006/metadata/properties"/>
    <ds:schemaRef ds:uri="http://schemas.microsoft.com/office/infopath/2007/PartnerControls"/>
    <ds:schemaRef ds:uri="36389baf-d775-4142-9ba9-987d54fbb0d5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1389</Words>
  <Application>Microsoft Office PowerPoint</Application>
  <PresentationFormat>Widescreen</PresentationFormat>
  <Paragraphs>400</Paragraphs>
  <Slides>22</Slides>
  <Notes>21</Notes>
  <HiddenSlides>3</HiddenSlides>
  <MMClips>1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Arial</vt:lpstr>
      <vt:lpstr>Calibri</vt:lpstr>
      <vt:lpstr>Gill Sans</vt:lpstr>
      <vt:lpstr>Lato</vt:lpstr>
      <vt:lpstr>Lato Regular</vt:lpstr>
      <vt:lpstr>Palatino Linotype</vt:lpstr>
      <vt:lpstr>Segoe UI</vt:lpstr>
      <vt:lpstr>Segoe UI Black</vt:lpstr>
      <vt:lpstr>Segoe UI Light</vt:lpstr>
      <vt:lpstr>Verdana</vt:lpstr>
      <vt:lpstr>Verdana (Headings)</vt:lpstr>
      <vt:lpstr>Verdana Pro Cond Light</vt:lpstr>
      <vt:lpstr>SPIRIT</vt:lpstr>
      <vt:lpstr>think-cell Slide</vt:lpstr>
      <vt:lpstr>PowerPoint Presentation</vt:lpstr>
      <vt:lpstr>PowerPoint Presentation</vt:lpstr>
      <vt:lpstr>How do we work with Linked Data?</vt:lpstr>
      <vt:lpstr>How we work with data</vt:lpstr>
      <vt:lpstr>Digital LBS (Location-based scheduling)  The Concept</vt:lpstr>
      <vt:lpstr>Model-based Planning</vt:lpstr>
      <vt:lpstr>Data-based planning</vt:lpstr>
      <vt:lpstr>BIM and Linked Data </vt:lpstr>
      <vt:lpstr>BIM and Linked Data </vt:lpstr>
      <vt:lpstr>BIM and Linked Data </vt:lpstr>
      <vt:lpstr>BIM and Linked Data </vt:lpstr>
      <vt:lpstr>RDFox</vt:lpstr>
      <vt:lpstr>RDFox</vt:lpstr>
      <vt:lpstr>RDFox</vt:lpstr>
      <vt:lpstr>Digital LBS (Location-based scheduling)  The Solution</vt:lpstr>
      <vt:lpstr>Digital LBS</vt:lpstr>
      <vt:lpstr>Digital LBS</vt:lpstr>
      <vt:lpstr>PowerPoint Presentation</vt:lpstr>
      <vt:lpstr>PowerPoint Presentation</vt:lpstr>
      <vt:lpstr>PowerPoint Presentation</vt:lpstr>
      <vt:lpstr>PowerPoint Presentation</vt:lpstr>
      <vt:lpstr>LBS 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2021-04-26T07:52:50Z</dcterms:created>
  <dcterms:modified xsi:type="dcterms:W3CDTF">2022-07-12T16:11:25Z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IRASScale">
    <vt:lpwstr/>
  </property>
  <property fmtid="{D5CDD505-2E9C-101B-9397-08002B2CF9AE}" pid="3" name="NIRASQAStatus">
    <vt:lpwstr/>
  </property>
  <property fmtid="{D5CDD505-2E9C-101B-9397-08002B2CF9AE}" pid="4" name="NIRASDocumentKind">
    <vt:lpwstr/>
  </property>
  <property fmtid="{D5CDD505-2E9C-101B-9397-08002B2CF9AE}" pid="5" name="ContentTypeId">
    <vt:lpwstr>0x010100DCD90FCC66DA8F4C882C689D6817D41B005A87625E921FD34B81952E6DE342B48C</vt:lpwstr>
  </property>
  <property fmtid="{D5CDD505-2E9C-101B-9397-08002B2CF9AE}" pid="6" name="NIRASQAGroup">
    <vt:lpwstr/>
  </property>
  <property fmtid="{D5CDD505-2E9C-101B-9397-08002B2CF9AE}" pid="7" name="ApplyLanguageRun">
    <vt:lpwstr>true</vt:lpwstr>
  </property>
  <property fmtid="{D5CDD505-2E9C-101B-9397-08002B2CF9AE}" pid="8" name="_dlc_DocIdItemGuid">
    <vt:lpwstr>06fb2022-dd07-40cd-83bc-097eeb556ac5</vt:lpwstr>
  </property>
</Properties>
</file>